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52" r:id="rId2"/>
  </p:sldMasterIdLst>
  <p:notesMasterIdLst>
    <p:notesMasterId r:id="rId27"/>
  </p:notesMasterIdLst>
  <p:handoutMasterIdLst>
    <p:handoutMasterId r:id="rId28"/>
  </p:handoutMasterIdLst>
  <p:sldIdLst>
    <p:sldId id="1411" r:id="rId3"/>
    <p:sldId id="1444" r:id="rId4"/>
    <p:sldId id="1421" r:id="rId5"/>
    <p:sldId id="1439" r:id="rId6"/>
    <p:sldId id="1445" r:id="rId7"/>
    <p:sldId id="1440" r:id="rId8"/>
    <p:sldId id="1446" r:id="rId9"/>
    <p:sldId id="1447" r:id="rId10"/>
    <p:sldId id="1448" r:id="rId11"/>
    <p:sldId id="1431" r:id="rId12"/>
    <p:sldId id="1441" r:id="rId13"/>
    <p:sldId id="1449" r:id="rId14"/>
    <p:sldId id="1433" r:id="rId15"/>
    <p:sldId id="1450" r:id="rId16"/>
    <p:sldId id="1434" r:id="rId17"/>
    <p:sldId id="1451" r:id="rId18"/>
    <p:sldId id="1452" r:id="rId19"/>
    <p:sldId id="1436" r:id="rId20"/>
    <p:sldId id="1437" r:id="rId21"/>
    <p:sldId id="1438" r:id="rId22"/>
    <p:sldId id="1419" r:id="rId23"/>
    <p:sldId id="1453" r:id="rId24"/>
    <p:sldId id="1454" r:id="rId25"/>
    <p:sldId id="1326"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nite 2016" id="{A073DAE3-B461-442F-A3D3-6642BD875E45}">
          <p14:sldIdLst>
            <p14:sldId id="1411"/>
            <p14:sldId id="1444"/>
            <p14:sldId id="1421"/>
            <p14:sldId id="1439"/>
            <p14:sldId id="1445"/>
            <p14:sldId id="1440"/>
            <p14:sldId id="1446"/>
            <p14:sldId id="1447"/>
            <p14:sldId id="1448"/>
            <p14:sldId id="1431"/>
            <p14:sldId id="1441"/>
            <p14:sldId id="1449"/>
            <p14:sldId id="1433"/>
            <p14:sldId id="1450"/>
            <p14:sldId id="1434"/>
            <p14:sldId id="1451"/>
            <p14:sldId id="1452"/>
            <p14:sldId id="1436"/>
            <p14:sldId id="1437"/>
            <p14:sldId id="1438"/>
            <p14:sldId id="1419"/>
            <p14:sldId id="1453"/>
            <p14:sldId id="1454"/>
            <p14:sldId id="1326"/>
          </p14:sldIdLst>
        </p14:section>
      </p14:sectionLst>
    </p:ext>
    <p:ext uri="{EFAFB233-063F-42B5-8137-9DF3F51BA10A}">
      <p15:sldGuideLst xmlns:p15="http://schemas.microsoft.com/office/powerpoint/2012/main">
        <p15:guide id="1" orient="horz" pos="4244">
          <p15:clr>
            <a:srgbClr val="A4A3A4"/>
          </p15:clr>
        </p15:guide>
        <p15:guide id="2" pos="7546">
          <p15:clr>
            <a:srgbClr val="A4A3A4"/>
          </p15:clr>
        </p15:guide>
        <p15:guide id="3" pos="63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FFB900"/>
    <a:srgbClr val="A80000"/>
    <a:srgbClr val="FF8C00"/>
    <a:srgbClr val="D83B01"/>
    <a:srgbClr val="000000"/>
    <a:srgbClr val="505050"/>
    <a:srgbClr val="292929"/>
    <a:srgbClr val="FFFFFF"/>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7" autoAdjust="0"/>
    <p:restoredTop sz="75090" autoAdjust="0"/>
  </p:normalViewPr>
  <p:slideViewPr>
    <p:cSldViewPr>
      <p:cViewPr varScale="1">
        <p:scale>
          <a:sx n="66" d="100"/>
          <a:sy n="66" d="100"/>
        </p:scale>
        <p:origin x="1116" y="36"/>
      </p:cViewPr>
      <p:guideLst>
        <p:guide orient="horz" pos="4244"/>
        <p:guide pos="7546"/>
        <p:guide pos="6321"/>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1122"/>
    </p:cViewPr>
  </p:sorterViewPr>
  <p:notesViewPr>
    <p:cSldViewPr showGuides="1">
      <p:cViewPr varScale="1">
        <p:scale>
          <a:sx n="73" d="100"/>
          <a:sy n="73" d="100"/>
        </p:scale>
        <p:origin x="3174"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2/18/2017 4:02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2/18/2017 4:02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05418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15444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8891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80175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0067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40231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57746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4672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48889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2/18/2017 4:02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59526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2/18/2017 4:02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7014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2/18/2017 4:02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140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2/18/2017 4:02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58473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82844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2/18/2017 4:02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6856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86562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77018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23775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82827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742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2/18/2017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33411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pic>
        <p:nvPicPr>
          <p:cNvPr id="166" name="Picture 165"/>
          <p:cNvPicPr>
            <a:picLocks noChangeAspect="1"/>
          </p:cNvPicPr>
          <p:nvPr userDrawn="1"/>
        </p:nvPicPr>
        <p:blipFill rotWithShape="1">
          <a:blip r:embed="rId2">
            <a:extLst>
              <a:ext uri="{28A0092B-C50C-407E-A947-70E740481C1C}">
                <a14:useLocalDpi xmlns:a14="http://schemas.microsoft.com/office/drawing/2010/main" val="0"/>
              </a:ext>
            </a:extLst>
          </a:blip>
          <a:srcRect t="7228" r="1367" b="17573"/>
          <a:stretch/>
        </p:blipFill>
        <p:spPr>
          <a:xfrm>
            <a:off x="-1" y="0"/>
            <a:ext cx="12436476" cy="632319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5" name="TextBox 4"/>
          <p:cNvSpPr txBox="1"/>
          <p:nvPr userDrawn="1"/>
        </p:nvSpPr>
        <p:spPr>
          <a:xfrm>
            <a:off x="285005" y="3799808"/>
            <a:ext cx="8208912" cy="849463"/>
          </a:xfrm>
          <a:prstGeom prst="rect">
            <a:avLst/>
          </a:prstGeom>
          <a:noFill/>
        </p:spPr>
        <p:txBody>
          <a:bodyPr wrap="square" lIns="182880" tIns="146304" rIns="182880" bIns="146304" rtlCol="0">
            <a:spAutoFit/>
          </a:bodyPr>
          <a:lstStyle/>
          <a:p>
            <a:pPr>
              <a:lnSpc>
                <a:spcPct val="90000"/>
              </a:lnSpc>
              <a:spcAft>
                <a:spcPts val="600"/>
              </a:spcAft>
            </a:pPr>
            <a:r>
              <a:rPr lang="en-NZ" sz="4000" dirty="0">
                <a:solidFill>
                  <a:schemeClr val="bg1"/>
                </a:solidFill>
                <a:latin typeface="+mj-lt"/>
              </a:rPr>
              <a:t>Spark your future</a:t>
            </a:r>
          </a:p>
        </p:txBody>
      </p:sp>
      <p:pic>
        <p:nvPicPr>
          <p:cNvPr id="2" name="Picture 1" descr="Ignite_logos-02.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467" y="2345134"/>
            <a:ext cx="7056785" cy="2352262"/>
          </a:xfrm>
          <a:prstGeom prst="rect">
            <a:avLst/>
          </a:prstGeom>
        </p:spPr>
      </p:pic>
      <p:sp>
        <p:nvSpPr>
          <p:cNvPr id="4" name="Rectangle 3"/>
          <p:cNvSpPr/>
          <p:nvPr userDrawn="1"/>
        </p:nvSpPr>
        <p:spPr bwMode="auto">
          <a:xfrm>
            <a:off x="0" y="6305574"/>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6" name="Picture 5" descr="MSFT_logo_c_C-Gray_D_C-Gray_D.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57" name="Picture 56" descr="IgniteOrange_Illustration_ExShortHorz_RGB.png"/>
          <p:cNvPicPr>
            <a:picLocks noChangeAspect="1"/>
          </p:cNvPicPr>
          <p:nvPr userDrawn="1"/>
        </p:nvPicPr>
        <p:blipFill rotWithShape="1">
          <a:blip r:embed="rId6">
            <a:extLst>
              <a:ext uri="{28A0092B-C50C-407E-A947-70E740481C1C}">
                <a14:useLocalDpi xmlns:a14="http://schemas.microsoft.com/office/drawing/2010/main" val="0"/>
              </a:ext>
            </a:extLst>
          </a:blip>
          <a:srcRect l="8662" t="9763" r="13747" b="34500"/>
          <a:stretch/>
        </p:blipFill>
        <p:spPr>
          <a:xfrm>
            <a:off x="-1" y="-1"/>
            <a:ext cx="12436475" cy="2233461"/>
          </a:xfrm>
          <a:prstGeom prst="rect">
            <a:avLst/>
          </a:prstGeom>
        </p:spPr>
      </p:pic>
      <p:pic>
        <p:nvPicPr>
          <p:cNvPr id="58" name="Picture 57"/>
          <p:cNvPicPr>
            <a:picLocks noChangeAspect="1"/>
          </p:cNvPicPr>
          <p:nvPr userDrawn="1"/>
        </p:nvPicPr>
        <p:blipFill>
          <a:blip r:embed="rId7"/>
          <a:stretch>
            <a:fillRect/>
          </a:stretch>
        </p:blipFill>
        <p:spPr>
          <a:xfrm>
            <a:off x="566414" y="2104008"/>
            <a:ext cx="2483471" cy="584226"/>
          </a:xfrm>
          <a:prstGeom prst="rect">
            <a:avLst/>
          </a:prstGeom>
        </p:spPr>
      </p:pic>
    </p:spTree>
    <p:extLst>
      <p:ext uri="{BB962C8B-B14F-4D97-AF65-F5344CB8AC3E}">
        <p14:creationId xmlns:p14="http://schemas.microsoft.com/office/powerpoint/2010/main" val="215290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63" presetClass="path" presetSubtype="0" decel="100000" fill="hold" grpId="1" nodeType="withEffect">
                                  <p:stCondLst>
                                    <p:cond delay="500"/>
                                  </p:stCondLst>
                                  <p:childTnLst>
                                    <p:animMotion origin="layout" path="M -0.04276 8.39764E-7 L 1.31478E-6 8.39764E-7 " pathEditMode="relative" rAng="0" ptsTypes="AA">
                                      <p:cBhvr>
                                        <p:cTn id="12" dur="1250" fill="hold"/>
                                        <p:tgtEl>
                                          <p:spTgt spid="5"/>
                                        </p:tgtEl>
                                        <p:attrNameLst>
                                          <p:attrName>ppt_x</p:attrName>
                                          <p:attrName>ppt_y</p:attrName>
                                        </p:attrNameLst>
                                      </p:cBhvr>
                                      <p:rCtr x="21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8954541" y="6449590"/>
            <a:ext cx="3481934" cy="5449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Picture Placeholder 7"/>
          <p:cNvSpPr>
            <a:spLocks noGrp="1"/>
          </p:cNvSpPr>
          <p:nvPr>
            <p:ph type="pic" sz="quarter" idx="14" hasCustomPrompt="1"/>
          </p:nvPr>
        </p:nvSpPr>
        <p:spPr>
          <a:xfrm>
            <a:off x="6218238" y="1409030"/>
            <a:ext cx="5903912" cy="3312368"/>
          </a:xfrm>
        </p:spPr>
        <p:txBody>
          <a:bodyPr anchor="ctr"/>
          <a:lstStyle>
            <a:lvl1pPr marL="0" indent="0" algn="ctr">
              <a:buNone/>
              <a:defRPr sz="3200"/>
            </a:lvl1pPr>
          </a:lstStyle>
          <a:p>
            <a:r>
              <a:rPr lang="en-AU" dirty="0"/>
              <a:t>Insert picture</a:t>
            </a:r>
          </a:p>
        </p:txBody>
      </p:sp>
      <p:sp>
        <p:nvSpPr>
          <p:cNvPr id="2" name="Title 1"/>
          <p:cNvSpPr>
            <a:spLocks noGrp="1"/>
          </p:cNvSpPr>
          <p:nvPr>
            <p:ph type="title" hasCustomPrompt="1"/>
          </p:nvPr>
        </p:nvSpPr>
        <p:spPr/>
        <p:txBody>
          <a:bodyPr/>
          <a:lstStyle>
            <a:lvl1pPr>
              <a:defRPr>
                <a:solidFill>
                  <a:srgbClr val="D83B01"/>
                </a:solidFill>
              </a:defRPr>
            </a:lvl1pPr>
          </a:lstStyle>
          <a:p>
            <a:r>
              <a:rPr lang="en-US" dirty="0"/>
              <a:t>Customer evidence slide</a:t>
            </a:r>
          </a:p>
        </p:txBody>
      </p:sp>
      <p:sp>
        <p:nvSpPr>
          <p:cNvPr id="4" name="Picture Placeholder 3"/>
          <p:cNvSpPr>
            <a:spLocks noGrp="1"/>
          </p:cNvSpPr>
          <p:nvPr>
            <p:ph type="pic" sz="quarter" idx="10"/>
          </p:nvPr>
        </p:nvSpPr>
        <p:spPr bwMode="gray">
          <a:xfrm>
            <a:off x="274638" y="140903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cxnSp>
        <p:nvCxnSpPr>
          <p:cNvPr id="7" name="Straight Connector 6"/>
          <p:cNvCxnSpPr/>
          <p:nvPr userDrawn="1"/>
        </p:nvCxnSpPr>
        <p:spPr>
          <a:xfrm>
            <a:off x="5989638" y="1409030"/>
            <a:ext cx="0" cy="5328592"/>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381829"/>
            <a:ext cx="5486400" cy="3315834"/>
          </a:xfrm>
        </p:spPr>
        <p:txBody>
          <a:bodyPr lIns="36000" tIns="146304" rIns="182880" bIns="146304">
            <a:noAutofit/>
          </a:bodyPr>
          <a:lstStyle>
            <a:lvl1pPr marL="0" indent="0">
              <a:buNone/>
              <a:defRPr sz="2400">
                <a:latin typeface="+mj-lt"/>
              </a:defRPr>
            </a:lvl1pPr>
          </a:lstStyle>
          <a:p>
            <a:pPr lvl="0"/>
            <a:r>
              <a:rPr lang="en-US" dirty="0"/>
              <a:t>Edit Master text styles</a:t>
            </a:r>
          </a:p>
        </p:txBody>
      </p:sp>
      <p:sp>
        <p:nvSpPr>
          <p:cNvPr id="15" name="Text Placeholder 14"/>
          <p:cNvSpPr>
            <a:spLocks noGrp="1"/>
          </p:cNvSpPr>
          <p:nvPr>
            <p:ph type="body" sz="quarter" idx="13"/>
          </p:nvPr>
        </p:nvSpPr>
        <p:spPr>
          <a:xfrm>
            <a:off x="6218238" y="4868864"/>
            <a:ext cx="5943600" cy="1868758"/>
          </a:xfrm>
          <a:solidFill>
            <a:schemeClr val="accent1"/>
          </a:solidFill>
        </p:spPr>
        <p:txBody>
          <a:bodyPr lIns="182880" tIns="146304" rIns="182880" bIns="146304" anchor="ctr">
            <a:noAutofit/>
          </a:bodyPr>
          <a:lstStyle>
            <a:lvl1pPr marL="0" indent="0" algn="ctr">
              <a:lnSpc>
                <a:spcPct val="80000"/>
              </a:lnSpc>
              <a:spcBef>
                <a:spcPts val="0"/>
              </a:spcBef>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Title 1"/>
          <p:cNvSpPr>
            <a:spLocks noGrp="1"/>
          </p:cNvSpPr>
          <p:nvPr>
            <p:ph type="title" hasCustomPrompt="1"/>
          </p:nvPr>
        </p:nvSpPr>
        <p:spPr>
          <a:xfrm>
            <a:off x="274638" y="2633166"/>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74638" y="3693206"/>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10" name="Picture 9"/>
          <p:cNvPicPr>
            <a:picLocks noChangeAspect="1"/>
          </p:cNvPicPr>
          <p:nvPr userDrawn="1"/>
        </p:nvPicPr>
        <p:blipFill>
          <a:blip r:embed="rId3"/>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1625209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7" name="Rectangle 6"/>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8" name="Picture 7"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10" name="Picture 9"/>
          <p:cNvPicPr>
            <a:picLocks noChangeAspect="1"/>
          </p:cNvPicPr>
          <p:nvPr userDrawn="1"/>
        </p:nvPicPr>
        <p:blipFill>
          <a:blip r:embed="rId3"/>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8" name="Picture 7"/>
          <p:cNvPicPr>
            <a:picLocks noChangeAspect="1"/>
          </p:cNvPicPr>
          <p:nvPr userDrawn="1"/>
        </p:nvPicPr>
        <p:blipFill>
          <a:blip r:embed="rId3"/>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8" name="Picture 7"/>
          <p:cNvPicPr>
            <a:picLocks noChangeAspect="1"/>
          </p:cNvPicPr>
          <p:nvPr userDrawn="1"/>
        </p:nvPicPr>
        <p:blipFill>
          <a:blip r:embed="rId3"/>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8C00"/>
              </a:solidFill>
            </a:endParaRPr>
          </a:p>
        </p:txBody>
      </p:sp>
      <p:sp>
        <p:nvSpPr>
          <p:cNvPr id="2" name="Title 1"/>
          <p:cNvSpPr>
            <a:spLocks noGrp="1"/>
          </p:cNvSpPr>
          <p:nvPr>
            <p:ph type="title" hasCustomPrompt="1"/>
          </p:nvPr>
        </p:nvSpPr>
        <p:spPr>
          <a:xfrm>
            <a:off x="274638" y="2849190"/>
            <a:ext cx="11887200" cy="1200329"/>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Video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8" name="Picture 7"/>
          <p:cNvPicPr>
            <a:picLocks noChangeAspect="1"/>
          </p:cNvPicPr>
          <p:nvPr userDrawn="1"/>
        </p:nvPicPr>
        <p:blipFill>
          <a:blip r:embed="rId3"/>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1" y="1212849"/>
            <a:ext cx="12436475" cy="578167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p:nvPr>
        </p:nvSpPr>
        <p:spPr>
          <a:xfrm>
            <a:off x="5857875" y="0"/>
            <a:ext cx="6578600" cy="6994525"/>
          </a:xfrm>
        </p:spPr>
        <p:txBody>
          <a:bodyPr anchor="ctr"/>
          <a:lstStyle>
            <a:lvl1pPr marL="0" indent="0" algn="ctr">
              <a:buNone/>
              <a:defRPr/>
            </a:lvl1pPr>
          </a:lstStyle>
          <a:p>
            <a:endParaRPr lang="en-AU"/>
          </a:p>
        </p:txBody>
      </p:sp>
      <p:sp>
        <p:nvSpPr>
          <p:cNvPr id="2" name="Title 1"/>
          <p:cNvSpPr>
            <a:spLocks noGrp="1"/>
          </p:cNvSpPr>
          <p:nvPr>
            <p:ph type="title" hasCustomPrompt="1"/>
          </p:nvPr>
        </p:nvSpPr>
        <p:spPr>
          <a:xfrm>
            <a:off x="299858" y="479425"/>
            <a:ext cx="5285745" cy="1217637"/>
          </a:xfrm>
        </p:spPr>
        <p:txBody>
          <a:bodyPr wrap="square" anchor="b">
            <a:noAutofit/>
          </a:bodyPr>
          <a:lstStyle>
            <a:lvl1pPr>
              <a:lnSpc>
                <a:spcPct val="80000"/>
              </a:lnSpc>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50/50 photo layout title here</a:t>
            </a:r>
          </a:p>
        </p:txBody>
      </p:sp>
      <p:sp>
        <p:nvSpPr>
          <p:cNvPr id="5"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sp>
        <p:nvSpPr>
          <p:cNvPr id="9" name="Text Placeholder 10"/>
          <p:cNvSpPr>
            <a:spLocks noGrp="1"/>
          </p:cNvSpPr>
          <p:nvPr>
            <p:ph type="body" sz="quarter" idx="12"/>
          </p:nvPr>
        </p:nvSpPr>
        <p:spPr>
          <a:xfrm>
            <a:off x="457200" y="1841078"/>
            <a:ext cx="5303838" cy="4856585"/>
          </a:xfrm>
        </p:spPr>
        <p:txBody>
          <a:bodyPr lIns="36000" tIns="146304" rIns="182880" bIns="146304">
            <a:noAutofit/>
          </a:bodyPr>
          <a:lstStyle>
            <a:lvl1pPr marL="0" indent="0">
              <a:buNone/>
              <a:defRPr sz="2400">
                <a:solidFill>
                  <a:schemeClr val="tx1"/>
                </a:solidFill>
                <a:latin typeface="+mj-lt"/>
              </a:defRPr>
            </a:lvl1pPr>
          </a:lstStyle>
          <a:p>
            <a:pPr lvl="0"/>
            <a:r>
              <a:rPr lang="en-US" dirty="0"/>
              <a:t>Edit Master text styles</a:t>
            </a:r>
          </a:p>
        </p:txBody>
      </p:sp>
      <p:pic>
        <p:nvPicPr>
          <p:cNvPr id="8" name="Picture 7" descr="Ignite_logos-02.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2653" y="6233566"/>
            <a:ext cx="2185320" cy="728440"/>
          </a:xfrm>
          <a:prstGeom prst="rect">
            <a:avLst/>
          </a:prstGeom>
        </p:spPr>
      </p:pic>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 name="Rectangle 2"/>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 name="Picture 4"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spTree>
    <p:extLst>
      <p:ext uri="{BB962C8B-B14F-4D97-AF65-F5344CB8AC3E}">
        <p14:creationId xmlns:p14="http://schemas.microsoft.com/office/powerpoint/2010/main" val="243733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 name="Rectangle 2"/>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 name="Picture 4"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spTree>
    <p:extLst>
      <p:ext uri="{BB962C8B-B14F-4D97-AF65-F5344CB8AC3E}">
        <p14:creationId xmlns:p14="http://schemas.microsoft.com/office/powerpoint/2010/main" val="4260257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t="7228" r="1367" b="17573"/>
          <a:stretch/>
        </p:blipFill>
        <p:spPr>
          <a:xfrm>
            <a:off x="0" y="0"/>
            <a:ext cx="12436476" cy="632319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2" name="Text Placeholder 4"/>
          <p:cNvSpPr>
            <a:spLocks noGrp="1"/>
          </p:cNvSpPr>
          <p:nvPr>
            <p:ph type="body" sz="quarter" idx="13" hasCustomPrompt="1"/>
          </p:nvPr>
        </p:nvSpPr>
        <p:spPr bwMode="white">
          <a:xfrm>
            <a:off x="332933" y="3713287"/>
            <a:ext cx="7382067"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Session Code</a:t>
            </a:r>
          </a:p>
          <a:p>
            <a:pPr lvl="0"/>
            <a:r>
              <a:rPr lang="en-US" dirty="0"/>
              <a:t>Speaker Name</a:t>
            </a:r>
          </a:p>
        </p:txBody>
      </p:sp>
      <p:sp>
        <p:nvSpPr>
          <p:cNvPr id="165" name="Text Placeholder 4"/>
          <p:cNvSpPr>
            <a:spLocks noGrp="1"/>
          </p:cNvSpPr>
          <p:nvPr>
            <p:ph type="body" sz="quarter" idx="14" hasCustomPrompt="1"/>
          </p:nvPr>
        </p:nvSpPr>
        <p:spPr bwMode="white">
          <a:xfrm>
            <a:off x="316053" y="2350419"/>
            <a:ext cx="7382067" cy="1492369"/>
          </a:xfrm>
          <a:noFill/>
        </p:spPr>
        <p:txBody>
          <a:bodyPr lIns="146304" tIns="109728" rIns="146304" bIns="109728" anchor="b">
            <a:noAutofit/>
          </a:bodyPr>
          <a:lstStyle>
            <a:lvl1pPr marL="0" indent="0">
              <a:spcBef>
                <a:spcPts val="0"/>
              </a:spcBef>
              <a:buNone/>
              <a:defRPr sz="5400" spc="0" baseline="0">
                <a:solidFill>
                  <a:schemeClr val="bg1"/>
                </a:solidFill>
                <a:latin typeface="+mj-lt"/>
              </a:defRPr>
            </a:lvl1pPr>
          </a:lstStyle>
          <a:p>
            <a:pPr lvl="0"/>
            <a:r>
              <a:rPr lang="en-US" dirty="0"/>
              <a:t>Presentation Title</a:t>
            </a:r>
          </a:p>
        </p:txBody>
      </p:sp>
      <p:sp>
        <p:nvSpPr>
          <p:cNvPr id="48" name="Rectangle 47"/>
          <p:cNvSpPr/>
          <p:nvPr userDrawn="1"/>
        </p:nvSpPr>
        <p:spPr bwMode="auto">
          <a:xfrm>
            <a:off x="0" y="6305574"/>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49" name="Picture 48" descr="MSFT_logo_c_C-Gray_D_C-Gray_D.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94701" y="6305574"/>
            <a:ext cx="1800200" cy="662191"/>
          </a:xfrm>
          <a:prstGeom prst="rect">
            <a:avLst/>
          </a:prstGeom>
        </p:spPr>
      </p:pic>
      <p:pic>
        <p:nvPicPr>
          <p:cNvPr id="52" name="Picture 51" descr="IgniteOrange_Illustration_ExShortHorz_RGB.png"/>
          <p:cNvPicPr>
            <a:picLocks noChangeAspect="1"/>
          </p:cNvPicPr>
          <p:nvPr userDrawn="1"/>
        </p:nvPicPr>
        <p:blipFill rotWithShape="1">
          <a:blip r:embed="rId5">
            <a:extLst>
              <a:ext uri="{28A0092B-C50C-407E-A947-70E740481C1C}">
                <a14:useLocalDpi xmlns:a14="http://schemas.microsoft.com/office/drawing/2010/main" val="0"/>
              </a:ext>
            </a:extLst>
          </a:blip>
          <a:srcRect l="8662" t="9763" r="13747" b="34500"/>
          <a:stretch/>
        </p:blipFill>
        <p:spPr>
          <a:xfrm>
            <a:off x="-1" y="-1"/>
            <a:ext cx="12436475" cy="2233461"/>
          </a:xfrm>
          <a:prstGeom prst="rect">
            <a:avLst/>
          </a:prstGeom>
        </p:spPr>
      </p:pic>
      <p:pic>
        <p:nvPicPr>
          <p:cNvPr id="54" name="Picture 53"/>
          <p:cNvPicPr>
            <a:picLocks noChangeAspect="1"/>
          </p:cNvPicPr>
          <p:nvPr userDrawn="1"/>
        </p:nvPicPr>
        <p:blipFill>
          <a:blip r:embed="rId6"/>
          <a:stretch>
            <a:fillRect/>
          </a:stretch>
        </p:blipFill>
        <p:spPr>
          <a:xfrm>
            <a:off x="566414" y="2104008"/>
            <a:ext cx="2483471" cy="584226"/>
          </a:xfrm>
          <a:prstGeom prst="rect">
            <a:avLst/>
          </a:prstGeom>
        </p:spPr>
      </p:pic>
    </p:spTree>
    <p:extLst>
      <p:ext uri="{BB962C8B-B14F-4D97-AF65-F5344CB8AC3E}">
        <p14:creationId xmlns:p14="http://schemas.microsoft.com/office/powerpoint/2010/main" val="168501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9674621" y="6305574"/>
            <a:ext cx="2761854" cy="688951"/>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7852918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7228" r="1367" b="9589"/>
          <a:stretch/>
        </p:blipFill>
        <p:spPr>
          <a:xfrm>
            <a:off x="0" y="0"/>
            <a:ext cx="12436476" cy="6994525"/>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sp>
        <p:nvSpPr>
          <p:cNvPr id="4" name="TextBox 3"/>
          <p:cNvSpPr txBox="1"/>
          <p:nvPr userDrawn="1"/>
        </p:nvSpPr>
        <p:spPr>
          <a:xfrm>
            <a:off x="9674621" y="6377582"/>
            <a:ext cx="2448272" cy="387798"/>
          </a:xfrm>
          <a:prstGeom prst="rect">
            <a:avLst/>
          </a:prstGeom>
          <a:noFill/>
        </p:spPr>
        <p:txBody>
          <a:bodyPr wrap="square" rtlCol="0">
            <a:spAutoFit/>
          </a:bodyPr>
          <a:lstStyle/>
          <a:p>
            <a:pPr algn="r">
              <a:lnSpc>
                <a:spcPct val="80000"/>
              </a:lnSpc>
            </a:pPr>
            <a:r>
              <a:rPr lang="en-US" sz="2400" dirty="0">
                <a:solidFill>
                  <a:schemeClr val="tx1"/>
                </a:solidFill>
                <a:latin typeface="+mj-lt"/>
              </a:rPr>
              <a:t>Microsoft</a:t>
            </a:r>
            <a:r>
              <a:rPr lang="en-US" sz="2400" dirty="0">
                <a:solidFill>
                  <a:schemeClr val="tx1"/>
                </a:solidFill>
              </a:rPr>
              <a:t> </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Ignite</a:t>
            </a:r>
            <a:endParaRPr lang="en-AU" sz="2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Title 1"/>
          <p:cNvSpPr>
            <a:spLocks noGrp="1"/>
          </p:cNvSpPr>
          <p:nvPr>
            <p:ph type="title"/>
          </p:nvPr>
        </p:nvSpPr>
        <p:spPr>
          <a:xfrm>
            <a:off x="274638" y="2849190"/>
            <a:ext cx="11887200" cy="1181862"/>
          </a:xfrm>
        </p:spPr>
        <p:txBody>
          <a:bodyPr/>
          <a:lstStyle>
            <a:lvl1pPr>
              <a:defRPr sz="7200"/>
            </a:lvl1pPr>
          </a:lstStyle>
          <a:p>
            <a:endParaRPr lang="en-US" dirty="0"/>
          </a:p>
        </p:txBody>
      </p:sp>
      <p:sp>
        <p:nvSpPr>
          <p:cNvPr id="11" name="Rectangle 10"/>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2" name="Picture 11" descr="MSFT_logo_c_C-Gray_D_C-Gray_D.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4701" y="6363463"/>
            <a:ext cx="1800200" cy="662191"/>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 name="Picture 2"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63463"/>
            <a:ext cx="1800200" cy="662191"/>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6" cy="7001736"/>
          </a:xfrm>
          <a:prstGeom prst="rect">
            <a:avLst/>
          </a:prstGeom>
        </p:spPr>
      </p:pic>
      <p:sp>
        <p:nvSpPr>
          <p:cNvPr id="7" name="Rectangle 6"/>
          <p:cNvSpPr/>
          <p:nvPr userDrawn="1"/>
        </p:nvSpPr>
        <p:spPr>
          <a:xfrm>
            <a:off x="779786" y="3298509"/>
            <a:ext cx="4358333" cy="802082"/>
          </a:xfrm>
          <a:prstGeom prst="rect">
            <a:avLst/>
          </a:prstGeom>
        </p:spPr>
        <p:txBody>
          <a:bodyPr wrap="none" lIns="91418" tIns="45708" rIns="91418" bIns="45708" anchor="ctr">
            <a:spAutoFit/>
          </a:bodyPr>
          <a:lstStyle/>
          <a:p>
            <a:pPr algn="r" defTabSz="1165536" rtl="0" eaLnBrk="1" latinLnBrk="0" hangingPunct="1">
              <a:lnSpc>
                <a:spcPct val="90000"/>
              </a:lnSpc>
              <a:spcBef>
                <a:spcPct val="0"/>
              </a:spcBef>
              <a:buNone/>
            </a:pPr>
            <a:r>
              <a:rPr lang="en-US" sz="5000" b="0" kern="1200" cap="none" spc="-125"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pic>
        <p:nvPicPr>
          <p:cNvPr id="8" name="Picture 7" descr="Identlockup.png"/>
          <p:cNvPicPr>
            <a:picLocks noChangeAspect="1"/>
          </p:cNvPicPr>
          <p:nvPr userDrawn="1"/>
        </p:nvPicPr>
        <p:blipFill rotWithShape="1">
          <a:blip r:embed="rId3">
            <a:extLst>
              <a:ext uri="{28A0092B-C50C-407E-A947-70E740481C1C}">
                <a14:useLocalDpi xmlns:a14="http://schemas.microsoft.com/office/drawing/2010/main" val="0"/>
              </a:ext>
            </a:extLst>
          </a:blip>
          <a:srcRect b="42439"/>
          <a:stretch/>
        </p:blipFill>
        <p:spPr>
          <a:xfrm>
            <a:off x="2166319" y="4145335"/>
            <a:ext cx="2971799" cy="1210236"/>
          </a:xfrm>
          <a:prstGeom prst="rect">
            <a:avLst/>
          </a:prstGeom>
        </p:spPr>
      </p:pic>
      <p:pic>
        <p:nvPicPr>
          <p:cNvPr id="6" name="Picture 5" descr="MSFT_logo_rgb_C-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2333352634"/>
      </p:ext>
    </p:extLst>
  </p:cSld>
  <p:clrMapOvr>
    <a:masterClrMapping/>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10"/>
            <a:ext cx="12436475" cy="7001735"/>
          </a:xfrm>
          <a:prstGeom prst="rect">
            <a:avLst/>
          </a:prstGeom>
        </p:spPr>
      </p:pic>
      <p:sp>
        <p:nvSpPr>
          <p:cNvPr id="12" name="Title 1"/>
          <p:cNvSpPr>
            <a:spLocks noGrp="1"/>
          </p:cNvSpPr>
          <p:nvPr>
            <p:ph type="title" hasCustomPrompt="1"/>
          </p:nvPr>
        </p:nvSpPr>
        <p:spPr>
          <a:xfrm>
            <a:off x="458397" y="5006660"/>
            <a:ext cx="8304022" cy="877161"/>
          </a:xfrm>
          <a:solidFill>
            <a:srgbClr val="ED5F19"/>
          </a:solidFill>
        </p:spPr>
        <p:txBody>
          <a:bodyPr anchor="ctr" anchorCtr="0">
            <a:normAutofit/>
          </a:bodyPr>
          <a:lstStyle>
            <a:lvl1pPr algn="l">
              <a:defRPr sz="4400"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58398" y="2504977"/>
            <a:ext cx="10167128" cy="2501685"/>
          </a:xfrm>
          <a:solidFill>
            <a:srgbClr val="C74405"/>
          </a:solidFill>
          <a:ln>
            <a:noFill/>
          </a:ln>
        </p:spPr>
        <p:txBody>
          <a:bodyPr anchor="t" anchorCtr="0">
            <a:normAutofit/>
          </a:bodyPr>
          <a:lstStyle>
            <a:lvl1pPr marL="0" indent="0">
              <a:lnSpc>
                <a:spcPct val="90000"/>
              </a:lnSpc>
              <a:buNone/>
              <a:defRPr sz="7300">
                <a:solidFill>
                  <a:schemeClr val="bg1"/>
                </a:solidFill>
              </a:defRPr>
            </a:lvl1pPr>
            <a:lvl2pPr marL="621633" indent="0">
              <a:buNone/>
              <a:defRPr sz="2400">
                <a:solidFill>
                  <a:schemeClr val="tx1">
                    <a:tint val="75000"/>
                  </a:schemeClr>
                </a:solidFill>
              </a:defRPr>
            </a:lvl2pPr>
            <a:lvl3pPr marL="1243266" indent="0">
              <a:buNone/>
              <a:defRPr sz="2200">
                <a:solidFill>
                  <a:schemeClr val="tx1">
                    <a:tint val="75000"/>
                  </a:schemeClr>
                </a:solidFill>
              </a:defRPr>
            </a:lvl3pPr>
            <a:lvl4pPr marL="1864899" indent="0">
              <a:buNone/>
              <a:defRPr sz="1900">
                <a:solidFill>
                  <a:schemeClr val="tx1">
                    <a:tint val="75000"/>
                  </a:schemeClr>
                </a:solidFill>
              </a:defRPr>
            </a:lvl4pPr>
            <a:lvl5pPr marL="2486532" indent="0">
              <a:buNone/>
              <a:defRPr sz="1900">
                <a:solidFill>
                  <a:schemeClr val="tx1">
                    <a:tint val="75000"/>
                  </a:schemeClr>
                </a:solidFill>
              </a:defRPr>
            </a:lvl5pPr>
            <a:lvl6pPr marL="3108164" indent="0">
              <a:buNone/>
              <a:defRPr sz="1900">
                <a:solidFill>
                  <a:schemeClr val="tx1">
                    <a:tint val="75000"/>
                  </a:schemeClr>
                </a:solidFill>
              </a:defRPr>
            </a:lvl6pPr>
            <a:lvl7pPr marL="3729797" indent="0">
              <a:buNone/>
              <a:defRPr sz="1900">
                <a:solidFill>
                  <a:schemeClr val="tx1">
                    <a:tint val="75000"/>
                  </a:schemeClr>
                </a:solidFill>
              </a:defRPr>
            </a:lvl7pPr>
            <a:lvl8pPr marL="4351429" indent="0">
              <a:buNone/>
              <a:defRPr sz="1900">
                <a:solidFill>
                  <a:schemeClr val="tx1">
                    <a:tint val="75000"/>
                  </a:schemeClr>
                </a:solidFill>
              </a:defRPr>
            </a:lvl8pPr>
            <a:lvl9pPr marL="4973063" indent="0">
              <a:buNone/>
              <a:defRPr sz="1900">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762419" y="5006660"/>
            <a:ext cx="1863107" cy="877161"/>
          </a:xfrm>
          <a:solidFill>
            <a:srgbClr val="FEC914"/>
          </a:solidFill>
        </p:spPr>
        <p:txBody>
          <a:bodyPr anchor="ctr" anchorCtr="0">
            <a:normAutofit/>
          </a:bodyPr>
          <a:lstStyle>
            <a:lvl1pPr marL="0" indent="0">
              <a:buNone/>
              <a:defRPr sz="3900">
                <a:solidFill>
                  <a:srgbClr val="FFFFFF"/>
                </a:solidFill>
              </a:defRPr>
            </a:lvl1pPr>
          </a:lstStyle>
          <a:p>
            <a:pPr lvl="0"/>
            <a:r>
              <a:rPr lang="en-US" dirty="0"/>
              <a:t>ABC101</a:t>
            </a:r>
          </a:p>
        </p:txBody>
      </p:sp>
      <p:pic>
        <p:nvPicPr>
          <p:cNvPr id="9" name="Picture 8"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3335725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6" name="Picture 5"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10"/>
            <a:ext cx="12436475" cy="7001735"/>
          </a:xfrm>
          <a:prstGeom prst="rect">
            <a:avLst/>
          </a:prstGeom>
        </p:spPr>
      </p:pic>
      <p:sp>
        <p:nvSpPr>
          <p:cNvPr id="16" name="Title 1"/>
          <p:cNvSpPr>
            <a:spLocks noGrp="1"/>
          </p:cNvSpPr>
          <p:nvPr>
            <p:ph type="title" hasCustomPrompt="1"/>
          </p:nvPr>
        </p:nvSpPr>
        <p:spPr>
          <a:xfrm>
            <a:off x="601615" y="2125662"/>
            <a:ext cx="10056812" cy="1201326"/>
          </a:xfrm>
          <a:noFill/>
        </p:spPr>
        <p:txBody>
          <a:bodyPr tIns="91418" bIns="91418"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7" name="Picture 6"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1868121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08" y="-103138"/>
            <a:ext cx="12506185" cy="7169670"/>
          </a:xfrm>
          <a:prstGeom prst="rect">
            <a:avLst/>
          </a:prstGeom>
        </p:spPr>
      </p:pic>
      <p:sp>
        <p:nvSpPr>
          <p:cNvPr id="16" name="Title 1"/>
          <p:cNvSpPr>
            <a:spLocks noGrp="1"/>
          </p:cNvSpPr>
          <p:nvPr>
            <p:ph type="title" hasCustomPrompt="1"/>
          </p:nvPr>
        </p:nvSpPr>
        <p:spPr>
          <a:xfrm>
            <a:off x="601615" y="2125664"/>
            <a:ext cx="10056812" cy="1200188"/>
          </a:xfrm>
          <a:noFill/>
        </p:spPr>
        <p:txBody>
          <a:bodyPr tIns="91418" bIns="91418"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155965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10"/>
            <a:ext cx="12436475" cy="7001735"/>
          </a:xfrm>
          <a:prstGeom prst="rect">
            <a:avLst/>
          </a:prstGeom>
        </p:spPr>
      </p:pic>
      <p:sp>
        <p:nvSpPr>
          <p:cNvPr id="16" name="Title 1"/>
          <p:cNvSpPr>
            <a:spLocks noGrp="1"/>
          </p:cNvSpPr>
          <p:nvPr>
            <p:ph type="title" hasCustomPrompt="1"/>
          </p:nvPr>
        </p:nvSpPr>
        <p:spPr>
          <a:xfrm>
            <a:off x="601615" y="2125664"/>
            <a:ext cx="10056812" cy="1200188"/>
          </a:xfrm>
          <a:noFill/>
        </p:spPr>
        <p:txBody>
          <a:bodyPr tIns="91418" bIns="91418"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
        <p:nvSpPr>
          <p:cNvPr id="6" name="Text Placeholder 4"/>
          <p:cNvSpPr>
            <a:spLocks noGrp="1"/>
          </p:cNvSpPr>
          <p:nvPr>
            <p:ph type="body" sz="quarter" idx="12" hasCustomPrompt="1"/>
          </p:nvPr>
        </p:nvSpPr>
        <p:spPr>
          <a:xfrm>
            <a:off x="567729" y="4881266"/>
            <a:ext cx="10058400" cy="755794"/>
          </a:xfrm>
          <a:noFill/>
        </p:spPr>
        <p:txBody>
          <a:bodyPr lIns="182833" tIns="146267" rIns="182833" bIns="146267">
            <a:spAutoFit/>
          </a:bodyPr>
          <a:lstStyle>
            <a:lvl1pPr marL="0" indent="0">
              <a:spcBef>
                <a:spcPts val="0"/>
              </a:spcBef>
              <a:buNone/>
              <a:defRPr sz="33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9" name="Picture 8"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3978856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Dem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10"/>
            <a:ext cx="12436475" cy="7001735"/>
          </a:xfrm>
          <a:prstGeom prst="rect">
            <a:avLst/>
          </a:prstGeom>
        </p:spPr>
      </p:pic>
      <p:sp>
        <p:nvSpPr>
          <p:cNvPr id="16" name="Title 1"/>
          <p:cNvSpPr>
            <a:spLocks noGrp="1"/>
          </p:cNvSpPr>
          <p:nvPr>
            <p:ph type="title" hasCustomPrompt="1"/>
          </p:nvPr>
        </p:nvSpPr>
        <p:spPr>
          <a:xfrm>
            <a:off x="601614" y="2125664"/>
            <a:ext cx="11157404" cy="4016272"/>
          </a:xfrm>
          <a:noFill/>
        </p:spPr>
        <p:txBody>
          <a:bodyPr wrap="square" tIns="91418" bIns="91418" anchor="t" anchorCtr="0">
            <a:noAutofit/>
          </a:bodyPr>
          <a:lstStyle>
            <a:lvl1pPr>
              <a:defRPr lang="en-US" sz="6000" b="0" kern="1200" cap="none" spc="-101" baseline="0" dirty="0">
                <a:ln w="3175">
                  <a:noFill/>
                </a:ln>
                <a:solidFill>
                  <a:schemeClr val="tx1"/>
                </a:solidFill>
                <a:effectLst/>
                <a:latin typeface="+mj-lt"/>
                <a:ea typeface="+mn-ea"/>
                <a:cs typeface="Segoe UI" pitchFamily="34" charset="0"/>
              </a:defRPr>
            </a:lvl1pPr>
          </a:lstStyle>
          <a:p>
            <a:r>
              <a:rPr lang="en-US" dirty="0"/>
              <a:t>Demo title</a:t>
            </a:r>
          </a:p>
        </p:txBody>
      </p:sp>
      <p:pic>
        <p:nvPicPr>
          <p:cNvPr id="9" name="Picture 8"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1399546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3" name="Picture 2"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7001736"/>
          </a:xfrm>
          <a:prstGeom prst="rect">
            <a:avLst/>
          </a:prstGeom>
        </p:spPr>
      </p:pic>
      <p:sp>
        <p:nvSpPr>
          <p:cNvPr id="16" name="Title 1"/>
          <p:cNvSpPr>
            <a:spLocks noGrp="1"/>
          </p:cNvSpPr>
          <p:nvPr>
            <p:ph type="title" hasCustomPrompt="1"/>
          </p:nvPr>
        </p:nvSpPr>
        <p:spPr>
          <a:xfrm>
            <a:off x="601615" y="2125664"/>
            <a:ext cx="10056812" cy="1200188"/>
          </a:xfrm>
          <a:noFill/>
        </p:spPr>
        <p:txBody>
          <a:bodyPr tIns="91418" bIns="91418"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954605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3" name="Picture 2"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7001735"/>
          </a:xfrm>
          <a:prstGeom prst="rect">
            <a:avLst/>
          </a:prstGeom>
        </p:spPr>
      </p:pic>
      <p:sp>
        <p:nvSpPr>
          <p:cNvPr id="16" name="Title 1"/>
          <p:cNvSpPr>
            <a:spLocks noGrp="1"/>
          </p:cNvSpPr>
          <p:nvPr>
            <p:ph type="title" hasCustomPrompt="1"/>
          </p:nvPr>
        </p:nvSpPr>
        <p:spPr>
          <a:xfrm>
            <a:off x="601615" y="2125664"/>
            <a:ext cx="10056812" cy="1200188"/>
          </a:xfrm>
          <a:noFill/>
        </p:spPr>
        <p:txBody>
          <a:bodyPr tIns="91418" bIns="91418"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375743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Section slide light">
    <p:bg>
      <p:bgPr>
        <a:solidFill>
          <a:srgbClr val="FEAC0B"/>
        </a:solidFill>
        <a:effectLst/>
      </p:bgPr>
    </p:bg>
    <p:spTree>
      <p:nvGrpSpPr>
        <p:cNvPr id="1" name=""/>
        <p:cNvGrpSpPr/>
        <p:nvPr/>
      </p:nvGrpSpPr>
      <p:grpSpPr>
        <a:xfrm>
          <a:off x="0" y="0"/>
          <a:ext cx="0" cy="0"/>
          <a:chOff x="0" y="0"/>
          <a:chExt cx="0" cy="0"/>
        </a:xfrm>
      </p:grpSpPr>
      <p:pic>
        <p:nvPicPr>
          <p:cNvPr id="6" name="Picture 5"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7001735"/>
          </a:xfrm>
          <a:prstGeom prst="rect">
            <a:avLst/>
          </a:prstGeom>
        </p:spPr>
      </p:pic>
      <p:sp>
        <p:nvSpPr>
          <p:cNvPr id="16" name="Title 1"/>
          <p:cNvSpPr>
            <a:spLocks noGrp="1"/>
          </p:cNvSpPr>
          <p:nvPr>
            <p:ph type="title" hasCustomPrompt="1"/>
          </p:nvPr>
        </p:nvSpPr>
        <p:spPr>
          <a:xfrm>
            <a:off x="601615" y="516282"/>
            <a:ext cx="10056812" cy="946413"/>
          </a:xfrm>
          <a:noFill/>
        </p:spPr>
        <p:txBody>
          <a:bodyPr tIns="91418" bIns="91418" anchor="t" anchorCtr="0">
            <a:spAutoFit/>
          </a:bodyPr>
          <a:lstStyle>
            <a:lvl1pPr>
              <a:defRPr lang="en-US" sz="54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567969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Section slide light">
    <p:bg>
      <p:bgPr>
        <a:solidFill>
          <a:srgbClr val="FEAC0B"/>
        </a:solidFill>
        <a:effectLst/>
      </p:bgPr>
    </p:bg>
    <p:spTree>
      <p:nvGrpSpPr>
        <p:cNvPr id="1" name=""/>
        <p:cNvGrpSpPr/>
        <p:nvPr/>
      </p:nvGrpSpPr>
      <p:grpSpPr>
        <a:xfrm>
          <a:off x="0" y="0"/>
          <a:ext cx="0" cy="0"/>
          <a:chOff x="0" y="0"/>
          <a:chExt cx="0" cy="0"/>
        </a:xfrm>
      </p:grpSpPr>
      <p:pic>
        <p:nvPicPr>
          <p:cNvPr id="7" name="Picture 6"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7001736"/>
          </a:xfrm>
          <a:prstGeom prst="rect">
            <a:avLst/>
          </a:prstGeom>
        </p:spPr>
      </p:pic>
      <p:sp>
        <p:nvSpPr>
          <p:cNvPr id="16" name="Title 1"/>
          <p:cNvSpPr>
            <a:spLocks noGrp="1"/>
          </p:cNvSpPr>
          <p:nvPr>
            <p:ph type="title" hasCustomPrompt="1"/>
          </p:nvPr>
        </p:nvSpPr>
        <p:spPr>
          <a:xfrm>
            <a:off x="601615" y="516282"/>
            <a:ext cx="10056812" cy="946413"/>
          </a:xfrm>
          <a:noFill/>
        </p:spPr>
        <p:txBody>
          <a:bodyPr tIns="91418" bIns="91418" anchor="t" anchorCtr="0">
            <a:spAutoFit/>
          </a:bodyPr>
          <a:lstStyle>
            <a:lvl1pPr>
              <a:defRPr lang="en-US" sz="54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8" name="Picture 7"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105240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3" name="Picture 2"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6" cy="7001736"/>
          </a:xfrm>
          <a:prstGeom prst="rect">
            <a:avLst/>
          </a:prstGeom>
        </p:spPr>
      </p:pic>
      <p:sp>
        <p:nvSpPr>
          <p:cNvPr id="12" name="Text Placeholder 7"/>
          <p:cNvSpPr>
            <a:spLocks noGrp="1"/>
          </p:cNvSpPr>
          <p:nvPr>
            <p:ph type="body" sz="quarter" idx="10" hasCustomPrompt="1"/>
          </p:nvPr>
        </p:nvSpPr>
        <p:spPr>
          <a:xfrm>
            <a:off x="457597" y="1439925"/>
            <a:ext cx="11259044" cy="1865632"/>
          </a:xfrm>
          <a:ln>
            <a:solidFill>
              <a:srgbClr val="FFFFFF"/>
            </a:solidFill>
          </a:ln>
        </p:spPr>
        <p:txBody>
          <a:bodyPr anchor="ctr" anchorCtr="0">
            <a:noAutofit/>
          </a:bodyPr>
          <a:lstStyle>
            <a:lvl1pPr marL="0" indent="0">
              <a:buNone/>
              <a:defRPr sz="5400"/>
            </a:lvl1pPr>
            <a:lvl2pPr marL="62163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57597" y="3454457"/>
            <a:ext cx="11259044" cy="2516981"/>
          </a:xfrm>
          <a:ln>
            <a:solidFill>
              <a:srgbClr val="FFFFFF"/>
            </a:solidFill>
          </a:ln>
        </p:spPr>
        <p:txBody>
          <a:bodyPr>
            <a:noAutofit/>
          </a:bodyPr>
          <a:lstStyle>
            <a:lvl1pPr marL="0" indent="0">
              <a:buNone/>
              <a:defRPr sz="3300"/>
            </a:lvl1pPr>
            <a:lvl2pPr marL="621633" indent="0">
              <a:buNone/>
              <a:defRPr/>
            </a:lvl2pPr>
          </a:lstStyle>
          <a:p>
            <a:pPr lvl="0"/>
            <a:r>
              <a:rPr lang="en-US" dirty="0"/>
              <a:t>Body copy text</a:t>
            </a:r>
          </a:p>
        </p:txBody>
      </p:sp>
      <p:pic>
        <p:nvPicPr>
          <p:cNvPr id="7" name="Picture 6"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157171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Content slide">
    <p:bg>
      <p:bgPr>
        <a:solidFill>
          <a:schemeClr val="bg1"/>
        </a:solidFill>
        <a:effectLst/>
      </p:bgPr>
    </p:bg>
    <p:spTree>
      <p:nvGrpSpPr>
        <p:cNvPr id="1" name=""/>
        <p:cNvGrpSpPr/>
        <p:nvPr/>
      </p:nvGrpSpPr>
      <p:grpSpPr>
        <a:xfrm>
          <a:off x="0" y="0"/>
          <a:ext cx="0" cy="0"/>
          <a:chOff x="0" y="0"/>
          <a:chExt cx="0" cy="0"/>
        </a:xfrm>
      </p:grpSpPr>
      <p:pic>
        <p:nvPicPr>
          <p:cNvPr id="5" name="Picture 4"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6" cy="7001736"/>
          </a:xfrm>
          <a:prstGeom prst="rect">
            <a:avLst/>
          </a:prstGeom>
        </p:spPr>
      </p:pic>
      <p:sp>
        <p:nvSpPr>
          <p:cNvPr id="7" name="Title 1"/>
          <p:cNvSpPr>
            <a:spLocks noGrp="1"/>
          </p:cNvSpPr>
          <p:nvPr>
            <p:ph type="title" hasCustomPrompt="1"/>
          </p:nvPr>
        </p:nvSpPr>
        <p:spPr>
          <a:xfrm>
            <a:off x="241573" y="184896"/>
            <a:ext cx="11922630" cy="1027957"/>
          </a:xfrm>
        </p:spPr>
        <p:txBody>
          <a:bodyPr/>
          <a:lstStyle>
            <a:lvl1pPr>
              <a:defRPr sz="3500" baseline="0"/>
            </a:lvl1pPr>
          </a:lstStyle>
          <a:p>
            <a:r>
              <a:rPr lang="en-US" dirty="0"/>
              <a:t>Slide for developer code</a:t>
            </a:r>
          </a:p>
        </p:txBody>
      </p:sp>
      <p:pic>
        <p:nvPicPr>
          <p:cNvPr id="8" name="Picture 7"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Tree>
    <p:extLst>
      <p:ext uri="{BB962C8B-B14F-4D97-AF65-F5344CB8AC3E}">
        <p14:creationId xmlns:p14="http://schemas.microsoft.com/office/powerpoint/2010/main" val="229359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Content slide">
    <p:bg>
      <p:bgPr>
        <a:solidFill>
          <a:schemeClr val="bg1"/>
        </a:solidFill>
        <a:effectLst/>
      </p:bgPr>
    </p:bg>
    <p:spTree>
      <p:nvGrpSpPr>
        <p:cNvPr id="1" name=""/>
        <p:cNvGrpSpPr/>
        <p:nvPr/>
      </p:nvGrpSpPr>
      <p:grpSpPr>
        <a:xfrm>
          <a:off x="0" y="0"/>
          <a:ext cx="0" cy="0"/>
          <a:chOff x="0" y="0"/>
          <a:chExt cx="0" cy="0"/>
        </a:xfrm>
      </p:grpSpPr>
      <p:pic>
        <p:nvPicPr>
          <p:cNvPr id="10" name="Picture 9" descr="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6" y="0"/>
            <a:ext cx="12434711" cy="6994525"/>
          </a:xfrm>
          <a:prstGeom prst="rect">
            <a:avLst/>
          </a:prstGeom>
        </p:spPr>
      </p:pic>
      <p:sp>
        <p:nvSpPr>
          <p:cNvPr id="7" name="Title 1"/>
          <p:cNvSpPr>
            <a:spLocks noGrp="1"/>
          </p:cNvSpPr>
          <p:nvPr>
            <p:ph type="title" hasCustomPrompt="1"/>
          </p:nvPr>
        </p:nvSpPr>
        <p:spPr>
          <a:xfrm>
            <a:off x="362008" y="405083"/>
            <a:ext cx="11922630" cy="807768"/>
          </a:xfrm>
        </p:spPr>
        <p:txBody>
          <a:bodyPr/>
          <a:lstStyle>
            <a:lvl1pPr>
              <a:defRPr sz="4400" baseline="0"/>
            </a:lvl1pPr>
          </a:lstStyle>
          <a:p>
            <a:r>
              <a:rPr lang="en-US" dirty="0"/>
              <a:t>Slide for developer code</a:t>
            </a:r>
          </a:p>
        </p:txBody>
      </p:sp>
      <p:sp>
        <p:nvSpPr>
          <p:cNvPr id="4" name="Text Placeholder 3"/>
          <p:cNvSpPr>
            <a:spLocks noGrp="1"/>
          </p:cNvSpPr>
          <p:nvPr>
            <p:ph type="body" sz="quarter" idx="10"/>
          </p:nvPr>
        </p:nvSpPr>
        <p:spPr>
          <a:xfrm>
            <a:off x="449641" y="2485243"/>
            <a:ext cx="10170704" cy="2518082"/>
          </a:xfrm>
          <a:solidFill>
            <a:srgbClr val="C74405"/>
          </a:solidFill>
        </p:spPr>
        <p:txBody>
          <a:bodyPr>
            <a:noAutofit/>
          </a:bodyPr>
          <a:lstStyle>
            <a:lvl1pPr marL="0" indent="0">
              <a:buNone/>
              <a:defRPr sz="7200">
                <a:solidFill>
                  <a:schemeClr val="bg1"/>
                </a:solidFill>
                <a:latin typeface="+mj-lt"/>
              </a:defRPr>
            </a:lvl1pPr>
            <a:lvl2pPr marL="342785" indent="0">
              <a:buNone/>
              <a:defRPr sz="2900">
                <a:solidFill>
                  <a:schemeClr val="tx1"/>
                </a:solidFill>
                <a:latin typeface="+mj-lt"/>
              </a:defRPr>
            </a:lvl2pPr>
            <a:lvl3pPr marL="571307" indent="0">
              <a:buNone/>
              <a:defRPr sz="2400">
                <a:solidFill>
                  <a:schemeClr val="tx1"/>
                </a:solidFill>
                <a:latin typeface="+mj-lt"/>
              </a:defRPr>
            </a:lvl3pPr>
            <a:lvl4pPr marL="799831" indent="0">
              <a:buNone/>
              <a:defRPr sz="2000">
                <a:solidFill>
                  <a:schemeClr val="tx1"/>
                </a:solidFill>
                <a:latin typeface="+mj-lt"/>
              </a:defRPr>
            </a:lvl4pPr>
            <a:lvl5pPr marL="1028353" indent="0">
              <a:buNone/>
              <a:defRPr sz="2000">
                <a:solidFill>
                  <a:schemeClr val="tx1"/>
                </a:solidFill>
                <a:latin typeface="+mj-lt"/>
              </a:defRPr>
            </a:lvl5pPr>
          </a:lstStyle>
          <a:p>
            <a:pPr lvl="0"/>
            <a:r>
              <a:rPr lang="en-US" dirty="0"/>
              <a:t>Click to edit Master text style</a:t>
            </a:r>
          </a:p>
        </p:txBody>
      </p:sp>
      <p:pic>
        <p:nvPicPr>
          <p:cNvPr id="16" name="Picture 15"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
        <p:nvSpPr>
          <p:cNvPr id="21" name="Text Placeholder 20"/>
          <p:cNvSpPr>
            <a:spLocks noGrp="1"/>
          </p:cNvSpPr>
          <p:nvPr>
            <p:ph type="body" sz="quarter" idx="11"/>
          </p:nvPr>
        </p:nvSpPr>
        <p:spPr>
          <a:xfrm>
            <a:off x="438150" y="5003802"/>
            <a:ext cx="10190530" cy="743498"/>
          </a:xfrm>
          <a:solidFill>
            <a:srgbClr val="ED5F19"/>
          </a:solidFill>
          <a:ln>
            <a:solidFill>
              <a:srgbClr val="ED5F19"/>
            </a:solidFill>
          </a:ln>
        </p:spPr>
        <p:txBody>
          <a:bodyPr>
            <a:noAutofit/>
          </a:bodyPr>
          <a:lstStyle>
            <a:lvl1pPr marL="0" indent="0">
              <a:buNone/>
              <a:defRPr sz="3500">
                <a:solidFill>
                  <a:srgbClr val="FFFFFF"/>
                </a:solidFill>
                <a:latin typeface="+mj-lt"/>
              </a:defRPr>
            </a:lvl1pPr>
            <a:lvl2pPr marL="342785" indent="0">
              <a:buNone/>
              <a:defRPr>
                <a:latin typeface="+mj-lt"/>
              </a:defRPr>
            </a:lvl2pPr>
            <a:lvl3pPr marL="571307" indent="0">
              <a:buNone/>
              <a:defRPr>
                <a:latin typeface="+mj-lt"/>
              </a:defRPr>
            </a:lvl3pPr>
            <a:lvl4pPr marL="799831" indent="0">
              <a:buNone/>
              <a:defRPr>
                <a:latin typeface="+mj-lt"/>
              </a:defRPr>
            </a:lvl4pPr>
            <a:lvl5pPr marL="1028353" indent="0">
              <a:buNone/>
              <a:defRPr>
                <a:latin typeface="+mj-lt"/>
              </a:defRPr>
            </a:lvl5pPr>
          </a:lstStyle>
          <a:p>
            <a:pPr lvl="0"/>
            <a:r>
              <a:rPr lang="en-US" dirty="0"/>
              <a:t>Click to edit Master text styles</a:t>
            </a:r>
          </a:p>
        </p:txBody>
      </p:sp>
      <p:sp>
        <p:nvSpPr>
          <p:cNvPr id="23" name="Text Placeholder 22"/>
          <p:cNvSpPr>
            <a:spLocks noGrp="1"/>
          </p:cNvSpPr>
          <p:nvPr>
            <p:ph type="body" sz="quarter" idx="12" hasCustomPrompt="1"/>
          </p:nvPr>
        </p:nvSpPr>
        <p:spPr>
          <a:xfrm>
            <a:off x="8035762" y="5003471"/>
            <a:ext cx="2592918" cy="744328"/>
          </a:xfrm>
          <a:solidFill>
            <a:srgbClr val="FEAC0B"/>
          </a:solidFill>
          <a:ln>
            <a:noFill/>
          </a:ln>
        </p:spPr>
        <p:txBody>
          <a:bodyPr rIns="215945" anchor="ctr" anchorCtr="0">
            <a:noAutofit/>
          </a:bodyPr>
          <a:lstStyle>
            <a:lvl1pPr marL="0" indent="0" algn="r">
              <a:buNone/>
              <a:defRPr sz="2900">
                <a:solidFill>
                  <a:srgbClr val="FFFFFF"/>
                </a:solidFill>
              </a:defRPr>
            </a:lvl1pPr>
            <a:lvl2pPr marL="342785" indent="0">
              <a:buNone/>
              <a:defRPr/>
            </a:lvl2pPr>
            <a:lvl3pPr marL="571307" indent="0">
              <a:buNone/>
              <a:defRPr/>
            </a:lvl3pPr>
            <a:lvl4pPr marL="799831" indent="0">
              <a:buNone/>
              <a:defRPr/>
            </a:lvl4pPr>
            <a:lvl5pPr marL="1028353" indent="0">
              <a:buNone/>
              <a:defRPr/>
            </a:lvl5pPr>
          </a:lstStyle>
          <a:p>
            <a:pPr lvl="0"/>
            <a:r>
              <a:rPr lang="en-US" dirty="0"/>
              <a:t>text</a:t>
            </a:r>
          </a:p>
        </p:txBody>
      </p:sp>
    </p:spTree>
    <p:extLst>
      <p:ext uri="{BB962C8B-B14F-4D97-AF65-F5344CB8AC3E}">
        <p14:creationId xmlns:p14="http://schemas.microsoft.com/office/powerpoint/2010/main" val="2604669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ontent slide">
    <p:bg>
      <p:bgPr>
        <a:solidFill>
          <a:schemeClr val="bg1"/>
        </a:solidFill>
        <a:effectLst/>
      </p:bgPr>
    </p:bg>
    <p:spTree>
      <p:nvGrpSpPr>
        <p:cNvPr id="1" name=""/>
        <p:cNvGrpSpPr/>
        <p:nvPr/>
      </p:nvGrpSpPr>
      <p:grpSpPr>
        <a:xfrm>
          <a:off x="0" y="0"/>
          <a:ext cx="0" cy="0"/>
          <a:chOff x="0" y="0"/>
          <a:chExt cx="0" cy="0"/>
        </a:xfrm>
      </p:grpSpPr>
      <p:pic>
        <p:nvPicPr>
          <p:cNvPr id="10" name="Picture 9" descr="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6" y="0"/>
            <a:ext cx="12434711" cy="6994525"/>
          </a:xfrm>
          <a:prstGeom prst="rect">
            <a:avLst/>
          </a:prstGeom>
        </p:spPr>
      </p:pic>
      <p:sp>
        <p:nvSpPr>
          <p:cNvPr id="7" name="Title 1"/>
          <p:cNvSpPr>
            <a:spLocks noGrp="1"/>
          </p:cNvSpPr>
          <p:nvPr>
            <p:ph type="title" hasCustomPrompt="1"/>
          </p:nvPr>
        </p:nvSpPr>
        <p:spPr>
          <a:xfrm>
            <a:off x="362008" y="405083"/>
            <a:ext cx="11922630" cy="807768"/>
          </a:xfrm>
        </p:spPr>
        <p:txBody>
          <a:bodyPr/>
          <a:lstStyle>
            <a:lvl1pPr>
              <a:defRPr sz="4400" baseline="0"/>
            </a:lvl1pPr>
          </a:lstStyle>
          <a:p>
            <a:r>
              <a:rPr lang="en-US" dirty="0"/>
              <a:t>Slide for developer code</a:t>
            </a:r>
          </a:p>
        </p:txBody>
      </p:sp>
      <p:pic>
        <p:nvPicPr>
          <p:cNvPr id="16" name="Picture 15"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247690"/>
            <a:ext cx="2030314" cy="746837"/>
          </a:xfrm>
          <a:prstGeom prst="rect">
            <a:avLst/>
          </a:prstGeom>
        </p:spPr>
      </p:pic>
      <p:sp>
        <p:nvSpPr>
          <p:cNvPr id="11" name="Text Placeholder 2"/>
          <p:cNvSpPr>
            <a:spLocks noGrp="1"/>
          </p:cNvSpPr>
          <p:nvPr>
            <p:ph type="body" sz="quarter" idx="10"/>
          </p:nvPr>
        </p:nvSpPr>
        <p:spPr>
          <a:xfrm>
            <a:off x="521408" y="2138398"/>
            <a:ext cx="11347439" cy="3901290"/>
          </a:xfrm>
        </p:spPr>
        <p:txBody>
          <a:bodyPr>
            <a:noAutofit/>
          </a:bodyPr>
          <a:lstStyle>
            <a:lvl1pPr marL="0" indent="0">
              <a:buNone/>
              <a:defRPr sz="60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a:t>
            </a:r>
          </a:p>
        </p:txBody>
      </p:sp>
    </p:spTree>
    <p:extLst>
      <p:ext uri="{BB962C8B-B14F-4D97-AF65-F5344CB8AC3E}">
        <p14:creationId xmlns:p14="http://schemas.microsoft.com/office/powerpoint/2010/main" val="2194254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9712" y="-87570"/>
            <a:ext cx="12506187" cy="7169670"/>
          </a:xfrm>
          <a:prstGeom prst="rect">
            <a:avLst/>
          </a:prstGeom>
        </p:spPr>
      </p:pic>
      <p:sp>
        <p:nvSpPr>
          <p:cNvPr id="2" name="Title 1"/>
          <p:cNvSpPr>
            <a:spLocks noGrp="1"/>
          </p:cNvSpPr>
          <p:nvPr>
            <p:ph type="title" hasCustomPrompt="1"/>
          </p:nvPr>
        </p:nvSpPr>
        <p:spPr>
          <a:xfrm>
            <a:off x="274642" y="1241426"/>
            <a:ext cx="5486399" cy="2047470"/>
          </a:xfrm>
        </p:spPr>
        <p:txBody>
          <a:bodyPr>
            <a:spAutoFit/>
          </a:bodyPr>
          <a:lstStyle>
            <a:lvl1pPr>
              <a:defRPr sz="67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3"/>
            <a:ext cx="6216650" cy="6992587"/>
          </a:xfrm>
          <a:blipFill>
            <a:blip r:embed="rId3"/>
            <a:stretch>
              <a:fillRect/>
            </a:stretch>
          </a:blipFill>
        </p:spPr>
        <p:txBody>
          <a:bodyPr tIns="54850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66744328"/>
      </p:ext>
    </p:extLst>
  </p:cSld>
  <p:clrMapOvr>
    <a:masterClrMapping/>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7" name="Picture 6"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6" cy="7001736"/>
          </a:xfrm>
          <a:prstGeom prst="rect">
            <a:avLst/>
          </a:prstGeom>
        </p:spPr>
      </p:pic>
      <p:sp>
        <p:nvSpPr>
          <p:cNvPr id="2" name="Title 1"/>
          <p:cNvSpPr>
            <a:spLocks noGrp="1"/>
          </p:cNvSpPr>
          <p:nvPr>
            <p:ph type="title" hasCustomPrompt="1"/>
          </p:nvPr>
        </p:nvSpPr>
        <p:spPr>
          <a:xfrm>
            <a:off x="241573" y="184896"/>
            <a:ext cx="11922630" cy="1027957"/>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42" y="1221158"/>
            <a:ext cx="11887199" cy="1995932"/>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683" y="6195863"/>
            <a:ext cx="2284481" cy="840332"/>
          </a:xfrm>
          <a:prstGeom prst="rect">
            <a:avLst/>
          </a:prstGeom>
        </p:spPr>
      </p:pic>
    </p:spTree>
    <p:extLst>
      <p:ext uri="{BB962C8B-B14F-4D97-AF65-F5344CB8AC3E}">
        <p14:creationId xmlns:p14="http://schemas.microsoft.com/office/powerpoint/2010/main" val="1492461814"/>
      </p:ext>
    </p:extLst>
  </p:cSld>
  <p:clrMapOvr>
    <a:masterClrMapping/>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hidden">
          <a:xfrm>
            <a:off x="1" y="1212849"/>
            <a:ext cx="12436475" cy="578167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2604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91" y="-103136"/>
            <a:ext cx="12538862" cy="7188403"/>
          </a:xfrm>
          <a:prstGeom prst="rect">
            <a:avLst/>
          </a:prstGeom>
        </p:spPr>
      </p:pic>
      <p:sp>
        <p:nvSpPr>
          <p:cNvPr id="11" name="Text Box 3"/>
          <p:cNvSpPr txBox="1">
            <a:spLocks noChangeArrowheads="1"/>
          </p:cNvSpPr>
          <p:nvPr userDrawn="1"/>
        </p:nvSpPr>
        <p:spPr bwMode="white">
          <a:xfrm>
            <a:off x="6434261" y="5404476"/>
            <a:ext cx="5404225" cy="1325162"/>
          </a:xfrm>
          <a:prstGeom prst="rect">
            <a:avLst/>
          </a:prstGeom>
          <a:noFill/>
          <a:ln w="12700">
            <a:noFill/>
            <a:miter lim="800000"/>
            <a:headEnd type="none" w="sm" len="sm"/>
            <a:tailEnd type="none" w="sm" len="sm"/>
          </a:ln>
          <a:effectLst/>
        </p:spPr>
        <p:txBody>
          <a:bodyPr vert="horz" wrap="square" lIns="248654" tIns="198923" rIns="248654" bIns="198923" numCol="1" anchor="t" anchorCtr="0" compatLnSpc="1">
            <a:prstTxWarp prst="textNoShape">
              <a:avLst/>
            </a:prstTxWarp>
            <a:spAutoFit/>
          </a:bodyPr>
          <a:lstStyle/>
          <a:p>
            <a:pPr algn="r" defTabSz="1267487" eaLnBrk="0" hangingPunct="0"/>
            <a:r>
              <a:rPr lang="en-US" sz="1000" kern="1200" dirty="0">
                <a:solidFill>
                  <a:schemeClr val="bg1"/>
                </a:solidFill>
                <a:cs typeface="Segoe UI" pitchFamily="34" charset="0"/>
              </a:rPr>
              <a:t>© 2015 Microsoft Corporation. All rights reserved.</a:t>
            </a:r>
          </a:p>
          <a:p>
            <a:pPr algn="r" defTabSz="1267589" eaLnBrk="0" hangingPunct="0"/>
            <a:r>
              <a:rPr lang="en-US" sz="1000" kern="1200" dirty="0">
                <a:solidFill>
                  <a:schemeClr val="bg1"/>
                </a:solidFill>
                <a:cs typeface="Segoe UI" pitchFamily="34" charset="0"/>
              </a:rPr>
              <a:t>Microsoft, Windows and other product names are or may be registered trademarks and/or trademarks in the U.S. and/or other countries.</a:t>
            </a:r>
          </a:p>
          <a:p>
            <a:pPr algn="r" defTabSz="1267589" eaLnBrk="0" hangingPunct="0"/>
            <a:r>
              <a:rPr lang="en-US" sz="1000" kern="1200" dirty="0">
                <a:solidFill>
                  <a:schemeClr val="bg1"/>
                </a:solidFill>
                <a:cs typeface="Segoe UI" pitchFamily="34" charset="0"/>
              </a:rPr>
              <a:t>MICROSOFT MAKES NO WARRANTIES, EXPRESS, IMPLIED OR STATUTORY, </a:t>
            </a:r>
            <a:br>
              <a:rPr lang="en-US" sz="1000" kern="1200" dirty="0">
                <a:solidFill>
                  <a:schemeClr val="bg1"/>
                </a:solidFill>
                <a:cs typeface="Segoe UI" pitchFamily="34" charset="0"/>
              </a:rPr>
            </a:br>
            <a:r>
              <a:rPr lang="en-US" sz="1000" kern="1200" dirty="0">
                <a:solidFill>
                  <a:schemeClr val="bg1"/>
                </a:solidFill>
                <a:cs typeface="Segoe UI" pitchFamily="34" charset="0"/>
              </a:rPr>
              <a:t>AS TO THE INFORMATION IN THIS PRESENTATION.</a:t>
            </a:r>
          </a:p>
          <a:p>
            <a:pPr algn="r" defTabSz="1267487" eaLnBrk="0" hangingPunct="0"/>
            <a:r>
              <a:rPr lang="en-US" sz="1000" kern="120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4793407"/>
            <a:ext cx="6199628" cy="2280491"/>
          </a:xfrm>
          <a:prstGeom prst="rect">
            <a:avLst/>
          </a:prstGeom>
        </p:spPr>
      </p:pic>
    </p:spTree>
    <p:extLst>
      <p:ext uri="{BB962C8B-B14F-4D97-AF65-F5344CB8AC3E}">
        <p14:creationId xmlns:p14="http://schemas.microsoft.com/office/powerpoint/2010/main" val="3464916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59445"/>
      </p:ext>
    </p:extLst>
  </p:cSld>
  <p:clrMapOvr>
    <a:masterClrMapping/>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49"/>
            <a:ext cx="11887200" cy="482509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804692"/>
          </a:xfrm>
        </p:spPr>
        <p:txBody>
          <a:bodyPr>
            <a:no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D83B01"/>
                </a:solidFill>
              </a:defRPr>
            </a:lvl1pPr>
          </a:lstStyle>
          <a:p>
            <a:r>
              <a:rPr lang="en-US" dirty="0"/>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4804691"/>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Ignite_logos-01.eps"/>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9878425" y="6229494"/>
            <a:ext cx="2388484" cy="79616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1" r:id="rId1"/>
    <p:sldLayoutId id="2147484300" r:id="rId2"/>
    <p:sldLayoutId id="2147484295" r:id="rId3"/>
    <p:sldLayoutId id="2147484349" r:id="rId4"/>
    <p:sldLayoutId id="2147484240" r:id="rId5"/>
    <p:sldLayoutId id="2147484241" r:id="rId6"/>
    <p:sldLayoutId id="2147484244" r:id="rId7"/>
    <p:sldLayoutId id="2147484245" r:id="rId8"/>
    <p:sldLayoutId id="2147484247" r:id="rId9"/>
    <p:sldLayoutId id="2147484331" r:id="rId10"/>
    <p:sldLayoutId id="2147484348" r:id="rId11"/>
    <p:sldLayoutId id="2147484252" r:id="rId12"/>
    <p:sldLayoutId id="2147484344" r:id="rId13"/>
    <p:sldLayoutId id="2147484345" r:id="rId14"/>
    <p:sldLayoutId id="2147484346" r:id="rId15"/>
    <p:sldLayoutId id="2147484254" r:id="rId16"/>
    <p:sldLayoutId id="2147484347" r:id="rId17"/>
    <p:sldLayoutId id="2147484351" r:id="rId18"/>
    <p:sldLayoutId id="2147484260" r:id="rId19"/>
    <p:sldLayoutId id="2147484343" r:id="rId20"/>
    <p:sldLayoutId id="2147484299" r:id="rId21"/>
    <p:sldLayoutId id="2147484263" r:id="rId22"/>
    <p:sldLayoutId id="2147484258"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67" tIns="91418" rIns="146267" bIns="91418"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7" cy="2092881"/>
          </a:xfrm>
          <a:prstGeom prst="rect">
            <a:avLst/>
          </a:prstGeom>
        </p:spPr>
        <p:txBody>
          <a:bodyPr vert="horz" wrap="square" lIns="146267" tIns="91418" rIns="146267" bIns="9141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2"/>
            <a:ext cx="6995160" cy="894134"/>
          </a:xfrm>
          <a:prstGeom prst="rect">
            <a:avLst/>
          </a:prstGeom>
        </p:spPr>
      </p:pic>
    </p:spTree>
    <p:extLst>
      <p:ext uri="{BB962C8B-B14F-4D97-AF65-F5344CB8AC3E}">
        <p14:creationId xmlns:p14="http://schemas.microsoft.com/office/powerpoint/2010/main" val="2191274252"/>
      </p:ext>
    </p:extLst>
  </p:cSld>
  <p:clrMap bg1="dk1" tx1="lt1" bg2="dk2" tx2="lt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Lst>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txStyles>
    <p:titleStyle>
      <a:lvl1pPr algn="l" defTabSz="932428"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85" marR="0" indent="-342785" algn="l" defTabSz="93242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00" kern="1200" spc="0" baseline="0">
          <a:gradFill>
            <a:gsLst>
              <a:gs pos="1250">
                <a:schemeClr val="tx1"/>
              </a:gs>
              <a:gs pos="100000">
                <a:schemeClr val="tx1"/>
              </a:gs>
            </a:gsLst>
            <a:lin ang="5400000" scaled="0"/>
          </a:gradFill>
          <a:latin typeface="+mj-lt"/>
          <a:ea typeface="+mn-ea"/>
          <a:cs typeface="+mn-cs"/>
        </a:defRPr>
      </a:lvl1pPr>
      <a:lvl2pPr marL="584004" marR="0" indent="-241219" algn="l" defTabSz="93242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31" marR="0" indent="-228522" algn="l" defTabSz="93242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354" marR="0" indent="-228522" algn="l" defTabSz="93242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877" marR="0" indent="-228522" algn="l" defTabSz="93242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178" indent="-233107" algn="l" defTabSz="9324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94" indent="-233107" algn="l" defTabSz="9324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08" indent="-233107" algn="l" defTabSz="9324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24" indent="-233107" algn="l" defTabSz="9324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28" rtl="0" eaLnBrk="1" latinLnBrk="0" hangingPunct="1">
        <a:defRPr sz="1800" kern="1200">
          <a:solidFill>
            <a:schemeClr val="tx1"/>
          </a:solidFill>
          <a:latin typeface="+mn-lt"/>
          <a:ea typeface="+mn-ea"/>
          <a:cs typeface="+mn-cs"/>
        </a:defRPr>
      </a:lvl1pPr>
      <a:lvl2pPr marL="466215" algn="l" defTabSz="932428" rtl="0" eaLnBrk="1" latinLnBrk="0" hangingPunct="1">
        <a:defRPr sz="1800" kern="1200">
          <a:solidFill>
            <a:schemeClr val="tx1"/>
          </a:solidFill>
          <a:latin typeface="+mn-lt"/>
          <a:ea typeface="+mn-ea"/>
          <a:cs typeface="+mn-cs"/>
        </a:defRPr>
      </a:lvl2pPr>
      <a:lvl3pPr marL="932428" algn="l" defTabSz="932428" rtl="0" eaLnBrk="1" latinLnBrk="0" hangingPunct="1">
        <a:defRPr sz="1800" kern="1200">
          <a:solidFill>
            <a:schemeClr val="tx1"/>
          </a:solidFill>
          <a:latin typeface="+mn-lt"/>
          <a:ea typeface="+mn-ea"/>
          <a:cs typeface="+mn-cs"/>
        </a:defRPr>
      </a:lvl3pPr>
      <a:lvl4pPr marL="1398644" algn="l" defTabSz="932428" rtl="0" eaLnBrk="1" latinLnBrk="0" hangingPunct="1">
        <a:defRPr sz="1800" kern="1200">
          <a:solidFill>
            <a:schemeClr val="tx1"/>
          </a:solidFill>
          <a:latin typeface="+mn-lt"/>
          <a:ea typeface="+mn-ea"/>
          <a:cs typeface="+mn-cs"/>
        </a:defRPr>
      </a:lvl4pPr>
      <a:lvl5pPr marL="1864858" algn="l" defTabSz="932428" rtl="0" eaLnBrk="1" latinLnBrk="0" hangingPunct="1">
        <a:defRPr sz="1800" kern="1200">
          <a:solidFill>
            <a:schemeClr val="tx1"/>
          </a:solidFill>
          <a:latin typeface="+mn-lt"/>
          <a:ea typeface="+mn-ea"/>
          <a:cs typeface="+mn-cs"/>
        </a:defRPr>
      </a:lvl5pPr>
      <a:lvl6pPr marL="2331074" algn="l" defTabSz="932428" rtl="0" eaLnBrk="1" latinLnBrk="0" hangingPunct="1">
        <a:defRPr sz="1800" kern="1200">
          <a:solidFill>
            <a:schemeClr val="tx1"/>
          </a:solidFill>
          <a:latin typeface="+mn-lt"/>
          <a:ea typeface="+mn-ea"/>
          <a:cs typeface="+mn-cs"/>
        </a:defRPr>
      </a:lvl6pPr>
      <a:lvl7pPr marL="2797286" algn="l" defTabSz="932428" rtl="0" eaLnBrk="1" latinLnBrk="0" hangingPunct="1">
        <a:defRPr sz="1800" kern="1200">
          <a:solidFill>
            <a:schemeClr val="tx1"/>
          </a:solidFill>
          <a:latin typeface="+mn-lt"/>
          <a:ea typeface="+mn-ea"/>
          <a:cs typeface="+mn-cs"/>
        </a:defRPr>
      </a:lvl7pPr>
      <a:lvl8pPr marL="3263501" algn="l" defTabSz="932428" rtl="0" eaLnBrk="1" latinLnBrk="0" hangingPunct="1">
        <a:defRPr sz="1800" kern="1200">
          <a:solidFill>
            <a:schemeClr val="tx1"/>
          </a:solidFill>
          <a:latin typeface="+mn-lt"/>
          <a:ea typeface="+mn-ea"/>
          <a:cs typeface="+mn-cs"/>
        </a:defRPr>
      </a:lvl8pPr>
      <a:lvl9pPr marL="3729716" algn="l" defTabSz="93242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SFTAuDX/BotTranslator"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SFTAuDX/BotTranslator"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dev.botframework.com/"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NZ" dirty="0"/>
              <a:t>CLD332</a:t>
            </a:r>
          </a:p>
          <a:p>
            <a:r>
              <a:rPr lang="en-NZ" dirty="0"/>
              <a:t>Jordan Knight</a:t>
            </a:r>
          </a:p>
          <a:p>
            <a:r>
              <a:rPr lang="en-NZ" sz="1800" dirty="0"/>
              <a:t>Senior Technical Evangelist</a:t>
            </a:r>
          </a:p>
          <a:p>
            <a:endParaRPr lang="en-NZ" dirty="0"/>
          </a:p>
          <a:p>
            <a:r>
              <a:rPr lang="en-NZ" dirty="0"/>
              <a:t>Tim Hill</a:t>
            </a:r>
          </a:p>
          <a:p>
            <a:r>
              <a:rPr lang="en-NZ" sz="1800" dirty="0"/>
              <a:t>Senior Consultant – Modern Apps</a:t>
            </a:r>
          </a:p>
        </p:txBody>
      </p:sp>
      <p:sp>
        <p:nvSpPr>
          <p:cNvPr id="10" name="Text Placeholder 9"/>
          <p:cNvSpPr>
            <a:spLocks noGrp="1"/>
          </p:cNvSpPr>
          <p:nvPr>
            <p:ph type="body" sz="quarter" idx="14"/>
          </p:nvPr>
        </p:nvSpPr>
        <p:spPr/>
        <p:txBody>
          <a:bodyPr/>
          <a:lstStyle/>
          <a:p>
            <a:pPr lvl="0"/>
            <a:r>
              <a:rPr lang="en-US" dirty="0"/>
              <a:t>Making of the Ignite Bot</a:t>
            </a:r>
          </a:p>
        </p:txBody>
      </p:sp>
    </p:spTree>
    <p:extLst>
      <p:ext uri="{BB962C8B-B14F-4D97-AF65-F5344CB8AC3E}">
        <p14:creationId xmlns:p14="http://schemas.microsoft.com/office/powerpoint/2010/main" val="183008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No Intent</a:t>
            </a:r>
          </a:p>
        </p:txBody>
      </p:sp>
      <p:sp>
        <p:nvSpPr>
          <p:cNvPr id="3" name="Text Placeholder 2"/>
          <p:cNvSpPr>
            <a:spLocks noGrp="1"/>
          </p:cNvSpPr>
          <p:nvPr>
            <p:ph type="body" sz="quarter" idx="10"/>
          </p:nvPr>
        </p:nvSpPr>
        <p:spPr/>
        <p:txBody>
          <a:bodyPr/>
          <a:lstStyle/>
          <a:p>
            <a:r>
              <a:rPr lang="en-AU" dirty="0"/>
              <a:t>Fall-through logic:</a:t>
            </a:r>
          </a:p>
          <a:p>
            <a:r>
              <a:rPr lang="en-AU" dirty="0"/>
              <a:t>	LUIS (powerful, targeted intents, with extra smarts)</a:t>
            </a:r>
          </a:p>
          <a:p>
            <a:r>
              <a:rPr lang="en-AU" dirty="0"/>
              <a:t>	QnA Maker (simple, scalable)</a:t>
            </a:r>
          </a:p>
          <a:p>
            <a:r>
              <a:rPr lang="en-AU" dirty="0"/>
              <a:t>	Azure Search (catch-all, best guess)</a:t>
            </a:r>
          </a:p>
        </p:txBody>
      </p:sp>
      <p:sp>
        <p:nvSpPr>
          <p:cNvPr id="4" name="Rectangle 3"/>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40203385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QnA Maker</a:t>
            </a:r>
          </a:p>
        </p:txBody>
      </p:sp>
    </p:spTree>
    <p:extLst>
      <p:ext uri="{BB962C8B-B14F-4D97-AF65-F5344CB8AC3E}">
        <p14:creationId xmlns:p14="http://schemas.microsoft.com/office/powerpoint/2010/main" val="19301542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QnA Maker</a:t>
            </a:r>
          </a:p>
        </p:txBody>
      </p:sp>
      <p:sp>
        <p:nvSpPr>
          <p:cNvPr id="3" name="Text Placeholder 2"/>
          <p:cNvSpPr>
            <a:spLocks noGrp="1"/>
          </p:cNvSpPr>
          <p:nvPr>
            <p:ph type="body" sz="quarter" idx="10"/>
          </p:nvPr>
        </p:nvSpPr>
        <p:spPr/>
        <p:txBody>
          <a:bodyPr/>
          <a:lstStyle/>
          <a:p>
            <a:r>
              <a:rPr lang="en-AU" dirty="0"/>
              <a:t>Great for large numbers of questions</a:t>
            </a:r>
          </a:p>
          <a:p>
            <a:r>
              <a:rPr lang="en-AU" dirty="0"/>
              <a:t>Easy to update on the fly</a:t>
            </a:r>
          </a:p>
          <a:p>
            <a:r>
              <a:rPr lang="en-AU" dirty="0"/>
              <a:t>Uses ML to improve over time</a:t>
            </a:r>
          </a:p>
          <a:p>
            <a:endParaRPr lang="en-AU" dirty="0"/>
          </a:p>
          <a:p>
            <a:endParaRPr lang="en-AU" dirty="0"/>
          </a:p>
        </p:txBody>
      </p:sp>
      <p:sp>
        <p:nvSpPr>
          <p:cNvPr id="4" name="Rectangle 3"/>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126283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Azure Search</a:t>
            </a:r>
          </a:p>
        </p:txBody>
      </p:sp>
      <p:sp>
        <p:nvSpPr>
          <p:cNvPr id="3" name="Text Placeholder 2"/>
          <p:cNvSpPr>
            <a:spLocks noGrp="1"/>
          </p:cNvSpPr>
          <p:nvPr>
            <p:ph type="body" sz="quarter" idx="10"/>
          </p:nvPr>
        </p:nvSpPr>
        <p:spPr/>
        <p:txBody>
          <a:bodyPr/>
          <a:lstStyle/>
          <a:p>
            <a:pPr marL="571500" indent="-571500">
              <a:buFont typeface="Arial" panose="020B0604020202020204" pitchFamily="34" charset="0"/>
              <a:buChar char="•"/>
            </a:pPr>
            <a:r>
              <a:rPr lang="en-AU" dirty="0"/>
              <a:t>Simple indexer attached to a web job</a:t>
            </a:r>
          </a:p>
          <a:p>
            <a:pPr marL="571500" lvl="1" indent="-571500">
              <a:buFont typeface="Arial" panose="020B0604020202020204" pitchFamily="34" charset="0"/>
              <a:buChar char="•"/>
            </a:pPr>
            <a:r>
              <a:rPr lang="en-AU" dirty="0"/>
              <a:t>Hook up to Event Management API</a:t>
            </a:r>
          </a:p>
          <a:p>
            <a:pPr marL="571500" indent="-571500">
              <a:buFont typeface="Arial" panose="020B0604020202020204" pitchFamily="34" charset="0"/>
              <a:buChar char="•"/>
            </a:pPr>
            <a:r>
              <a:rPr lang="en-AU" dirty="0"/>
              <a:t>Powerful Lucene query syntax</a:t>
            </a:r>
          </a:p>
          <a:p>
            <a:pPr marL="571500" lvl="1" indent="-571500">
              <a:buFont typeface="Arial" panose="020B0604020202020204" pitchFamily="34" charset="0"/>
              <a:buChar char="•"/>
            </a:pPr>
            <a:r>
              <a:rPr lang="en-AU" dirty="0"/>
              <a:t>Created a simple all search to catch fall-through queries</a:t>
            </a:r>
          </a:p>
          <a:p>
            <a:pPr lvl="2"/>
            <a:r>
              <a:rPr lang="en-AU" dirty="0"/>
              <a:t>	“Office 365”</a:t>
            </a:r>
          </a:p>
          <a:p>
            <a:pPr marL="571500" lvl="1" indent="-571500">
              <a:buFont typeface="Arial" panose="020B0604020202020204" pitchFamily="34" charset="0"/>
              <a:buChar char="•"/>
            </a:pPr>
            <a:r>
              <a:rPr lang="en-AU" dirty="0"/>
              <a:t>Fuzzy Search good for presenters:</a:t>
            </a:r>
          </a:p>
          <a:p>
            <a:pPr lvl="1"/>
            <a:r>
              <a:rPr lang="en-AU" dirty="0"/>
              <a:t>	</a:t>
            </a:r>
            <a:r>
              <a:rPr lang="en-AU" dirty="0" err="1"/>
              <a:t>Gorden</a:t>
            </a:r>
            <a:r>
              <a:rPr lang="en-AU" dirty="0"/>
              <a:t>~ Night~</a:t>
            </a:r>
          </a:p>
          <a:p>
            <a:pPr lvl="1"/>
            <a:r>
              <a:rPr lang="en-AU" dirty="0"/>
              <a:t>	Gorrdn~0.2 Naght~0.2</a:t>
            </a:r>
          </a:p>
          <a:p>
            <a:pPr lvl="1"/>
            <a:r>
              <a:rPr lang="en-AU" dirty="0"/>
              <a:t>	Jorden~0.9 Knight~0.9</a:t>
            </a:r>
          </a:p>
          <a:p>
            <a:pPr marL="571500" indent="-571500">
              <a:buFont typeface="Arial" panose="020B0604020202020204" pitchFamily="34" charset="0"/>
              <a:buChar char="•"/>
            </a:pPr>
            <a:endParaRPr lang="en-AU" dirty="0"/>
          </a:p>
          <a:p>
            <a:pPr marL="571500" lvl="1" indent="-571500">
              <a:buFont typeface="Arial" panose="020B0604020202020204" pitchFamily="34" charset="0"/>
              <a:buChar char="•"/>
            </a:pPr>
            <a:endParaRPr lang="en-AU" dirty="0"/>
          </a:p>
          <a:p>
            <a:endParaRPr lang="en-AU" dirty="0"/>
          </a:p>
        </p:txBody>
      </p:sp>
      <p:sp>
        <p:nvSpPr>
          <p:cNvPr id="4" name="Rectangle 3"/>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26631048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693206"/>
            <a:ext cx="8229599" cy="738664"/>
          </a:xfrm>
        </p:spPr>
        <p:txBody>
          <a:bodyPr/>
          <a:lstStyle/>
          <a:p>
            <a:r>
              <a:rPr lang="en-US" dirty="0"/>
              <a:t>Translation</a:t>
            </a:r>
          </a:p>
        </p:txBody>
      </p:sp>
    </p:spTree>
    <p:extLst>
      <p:ext uri="{BB962C8B-B14F-4D97-AF65-F5344CB8AC3E}">
        <p14:creationId xmlns:p14="http://schemas.microsoft.com/office/powerpoint/2010/main" val="11606193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Translation</a:t>
            </a:r>
          </a:p>
        </p:txBody>
      </p:sp>
      <p:sp>
        <p:nvSpPr>
          <p:cNvPr id="3" name="Text Placeholder 2"/>
          <p:cNvSpPr>
            <a:spLocks noGrp="1"/>
          </p:cNvSpPr>
          <p:nvPr>
            <p:ph type="body" sz="quarter" idx="10"/>
          </p:nvPr>
        </p:nvSpPr>
        <p:spPr/>
        <p:txBody>
          <a:bodyPr/>
          <a:lstStyle/>
          <a:p>
            <a:r>
              <a:rPr lang="en-AU" dirty="0"/>
              <a:t>Build the bot in your language</a:t>
            </a:r>
          </a:p>
          <a:p>
            <a:r>
              <a:rPr lang="en-AU" dirty="0"/>
              <a:t>Bing Translator will translate automatically</a:t>
            </a:r>
          </a:p>
          <a:p>
            <a:r>
              <a:rPr lang="en-AU" dirty="0">
                <a:hlinkClick r:id="rId3"/>
              </a:rPr>
              <a:t>https://github.com/MSFTAuDX/BotTranslator</a:t>
            </a:r>
            <a:endParaRPr lang="en-AU" dirty="0"/>
          </a:p>
          <a:p>
            <a:endParaRPr lang="en-AU" dirty="0"/>
          </a:p>
          <a:p>
            <a:endParaRPr lang="en-AU" dirty="0"/>
          </a:p>
          <a:p>
            <a:endParaRPr lang="en-AU" dirty="0"/>
          </a:p>
        </p:txBody>
      </p:sp>
      <p:sp>
        <p:nvSpPr>
          <p:cNvPr id="7" name="Rectangle 6"/>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35416108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Translation</a:t>
            </a:r>
          </a:p>
        </p:txBody>
      </p:sp>
      <p:sp>
        <p:nvSpPr>
          <p:cNvPr id="3" name="Text Placeholder 2"/>
          <p:cNvSpPr>
            <a:spLocks noGrp="1"/>
          </p:cNvSpPr>
          <p:nvPr>
            <p:ph type="body" sz="quarter" idx="10"/>
          </p:nvPr>
        </p:nvSpPr>
        <p:spPr/>
        <p:txBody>
          <a:bodyPr/>
          <a:lstStyle/>
          <a:p>
            <a:r>
              <a:rPr lang="en-AU" dirty="0"/>
              <a:t>Build the bot in your language</a:t>
            </a:r>
          </a:p>
          <a:p>
            <a:r>
              <a:rPr lang="en-AU" dirty="0"/>
              <a:t>Bing Translator will translate automatically</a:t>
            </a:r>
          </a:p>
          <a:p>
            <a:r>
              <a:rPr lang="en-AU" dirty="0">
                <a:hlinkClick r:id="rId3"/>
              </a:rPr>
              <a:t>https://github.com/MSFTAuDX/BotTranslator</a:t>
            </a:r>
            <a:endParaRPr lang="en-AU" dirty="0"/>
          </a:p>
          <a:p>
            <a:endParaRPr lang="en-AU" dirty="0"/>
          </a:p>
          <a:p>
            <a:endParaRPr lang="en-AU" dirty="0"/>
          </a:p>
          <a:p>
            <a:endParaRPr lang="en-AU" dirty="0"/>
          </a:p>
        </p:txBody>
      </p:sp>
      <p:sp>
        <p:nvSpPr>
          <p:cNvPr id="7" name="Rectangle 6"/>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20357650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Other Pieces</a:t>
            </a:r>
          </a:p>
        </p:txBody>
      </p:sp>
      <p:sp>
        <p:nvSpPr>
          <p:cNvPr id="3" name="Text Placeholder 2"/>
          <p:cNvSpPr>
            <a:spLocks noGrp="1"/>
          </p:cNvSpPr>
          <p:nvPr>
            <p:ph type="body" sz="quarter" idx="10"/>
          </p:nvPr>
        </p:nvSpPr>
        <p:spPr/>
        <p:txBody>
          <a:bodyPr/>
          <a:lstStyle/>
          <a:p>
            <a:r>
              <a:rPr lang="en-AU" dirty="0"/>
              <a:t>App Insights</a:t>
            </a:r>
          </a:p>
          <a:p>
            <a:r>
              <a:rPr lang="en-AU" dirty="0" err="1"/>
              <a:t>RedisCache</a:t>
            </a:r>
            <a:endParaRPr lang="en-AU" dirty="0"/>
          </a:p>
          <a:p>
            <a:r>
              <a:rPr lang="en-AU"/>
              <a:t>Publishing</a:t>
            </a:r>
          </a:p>
          <a:p>
            <a:endParaRPr lang="en-AU" dirty="0"/>
          </a:p>
          <a:p>
            <a:endParaRPr lang="en-AU" dirty="0"/>
          </a:p>
          <a:p>
            <a:endParaRPr lang="en-AU" dirty="0"/>
          </a:p>
          <a:p>
            <a:endParaRPr lang="en-AU" dirty="0"/>
          </a:p>
        </p:txBody>
      </p:sp>
      <p:sp>
        <p:nvSpPr>
          <p:cNvPr id="7" name="Rectangle 6"/>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29867660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Lessons Learnt</a:t>
            </a:r>
          </a:p>
        </p:txBody>
      </p:sp>
      <p:sp>
        <p:nvSpPr>
          <p:cNvPr id="6" name="Text Placeholder 5"/>
          <p:cNvSpPr>
            <a:spLocks noGrp="1"/>
          </p:cNvSpPr>
          <p:nvPr>
            <p:ph type="body" sz="quarter" idx="10"/>
          </p:nvPr>
        </p:nvSpPr>
        <p:spPr/>
        <p:txBody>
          <a:bodyPr/>
          <a:lstStyle/>
          <a:p>
            <a:r>
              <a:rPr lang="en-US" dirty="0"/>
              <a:t>Order of Logic</a:t>
            </a:r>
          </a:p>
          <a:p>
            <a:pPr lvl="1"/>
            <a:r>
              <a:rPr lang="en-US" i="1" dirty="0"/>
              <a:t>LUIS </a:t>
            </a:r>
            <a:r>
              <a:rPr lang="en-US" i="1" dirty="0">
                <a:sym typeface="Wingdings" panose="05000000000000000000" pitchFamily="2" charset="2"/>
              </a:rPr>
              <a:t></a:t>
            </a:r>
            <a:r>
              <a:rPr lang="en-US" i="1" dirty="0"/>
              <a:t> QnA Maker </a:t>
            </a:r>
            <a:r>
              <a:rPr lang="en-US" i="1" dirty="0">
                <a:sym typeface="Wingdings" panose="05000000000000000000" pitchFamily="2" charset="2"/>
              </a:rPr>
              <a:t> </a:t>
            </a:r>
            <a:r>
              <a:rPr lang="en-US" i="1" dirty="0"/>
              <a:t>Search</a:t>
            </a:r>
            <a:r>
              <a:rPr lang="en-US" b="1" i="1" dirty="0"/>
              <a:t> </a:t>
            </a:r>
            <a:r>
              <a:rPr lang="en-US" dirty="0"/>
              <a:t>:</a:t>
            </a:r>
            <a:r>
              <a:rPr lang="en-US" b="1" i="1" dirty="0"/>
              <a:t> </a:t>
            </a:r>
            <a:r>
              <a:rPr lang="en-US" dirty="0"/>
              <a:t>works well in most cases</a:t>
            </a:r>
          </a:p>
          <a:p>
            <a:pPr lvl="1"/>
            <a:r>
              <a:rPr lang="en-US" dirty="0"/>
              <a:t>For short queries, might have been better to go straight to search</a:t>
            </a:r>
          </a:p>
          <a:p>
            <a:pPr lvl="1"/>
            <a:r>
              <a:rPr lang="en-US" dirty="0"/>
              <a:t>Sometimes had to train LUIS, QnA Maker to not answer a question</a:t>
            </a:r>
          </a:p>
          <a:p>
            <a:r>
              <a:rPr lang="en-US" dirty="0"/>
              <a:t>Deployment</a:t>
            </a:r>
          </a:p>
          <a:p>
            <a:pPr lvl="1"/>
            <a:r>
              <a:rPr lang="en-US" dirty="0"/>
              <a:t>Train LUIS in dev, publish App JSON file to prod</a:t>
            </a:r>
          </a:p>
          <a:p>
            <a:pPr lvl="1"/>
            <a:r>
              <a:rPr lang="en-US" dirty="0"/>
              <a:t>Allows for better version control</a:t>
            </a:r>
          </a:p>
          <a:p>
            <a:r>
              <a:rPr lang="en-US" dirty="0"/>
              <a:t>Think about overlapping intents</a:t>
            </a:r>
          </a:p>
          <a:p>
            <a:pPr lvl="1"/>
            <a:r>
              <a:rPr lang="en-US" dirty="0"/>
              <a:t>Ideally, LUIS works best with distinct intents</a:t>
            </a:r>
          </a:p>
          <a:p>
            <a:pPr lvl="1"/>
            <a:r>
              <a:rPr lang="en-US" dirty="0"/>
              <a:t>This makes it easier for a human trainer as well</a:t>
            </a:r>
          </a:p>
        </p:txBody>
      </p:sp>
    </p:spTree>
    <p:extLst>
      <p:ext uri="{BB962C8B-B14F-4D97-AF65-F5344CB8AC3E}">
        <p14:creationId xmlns:p14="http://schemas.microsoft.com/office/powerpoint/2010/main" val="182346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Lessons Learnt (</a:t>
            </a:r>
            <a:r>
              <a:rPr lang="en-US" dirty="0" err="1"/>
              <a:t>cont</a:t>
            </a:r>
            <a:r>
              <a:rPr lang="en-US" dirty="0"/>
              <a:t>)</a:t>
            </a:r>
          </a:p>
        </p:txBody>
      </p:sp>
      <p:sp>
        <p:nvSpPr>
          <p:cNvPr id="6" name="Text Placeholder 5"/>
          <p:cNvSpPr>
            <a:spLocks noGrp="1"/>
          </p:cNvSpPr>
          <p:nvPr>
            <p:ph type="body" sz="quarter" idx="10"/>
          </p:nvPr>
        </p:nvSpPr>
        <p:spPr/>
        <p:txBody>
          <a:bodyPr/>
          <a:lstStyle/>
          <a:p>
            <a:r>
              <a:rPr lang="en-US" dirty="0"/>
              <a:t>QnA Maker</a:t>
            </a:r>
          </a:p>
          <a:p>
            <a:pPr lvl="1"/>
            <a:r>
              <a:rPr lang="en-US" dirty="0"/>
              <a:t>Avoid Open-ended answers. Repeat the question if needed.</a:t>
            </a:r>
          </a:p>
          <a:p>
            <a:pPr lvl="1"/>
            <a:endParaRPr lang="en-US" dirty="0"/>
          </a:p>
        </p:txBody>
      </p:sp>
      <p:pic>
        <p:nvPicPr>
          <p:cNvPr id="4" name="Picture 3"/>
          <p:cNvPicPr>
            <a:picLocks noChangeAspect="1"/>
          </p:cNvPicPr>
          <p:nvPr/>
        </p:nvPicPr>
        <p:blipFill>
          <a:blip r:embed="rId3"/>
          <a:stretch>
            <a:fillRect/>
          </a:stretch>
        </p:blipFill>
        <p:spPr>
          <a:xfrm>
            <a:off x="284325" y="2417142"/>
            <a:ext cx="11601450" cy="3743325"/>
          </a:xfrm>
          <a:prstGeom prst="rect">
            <a:avLst/>
          </a:prstGeom>
        </p:spPr>
      </p:pic>
    </p:spTree>
    <p:extLst>
      <p:ext uri="{BB962C8B-B14F-4D97-AF65-F5344CB8AC3E}">
        <p14:creationId xmlns:p14="http://schemas.microsoft.com/office/powerpoint/2010/main" val="40871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p:txBody>
          <a:bodyPr/>
          <a:lstStyle/>
          <a:p>
            <a:r>
              <a:rPr lang="en-US" dirty="0"/>
              <a:t>Why a bot?</a:t>
            </a:r>
          </a:p>
          <a:p>
            <a:r>
              <a:rPr lang="en-US" dirty="0"/>
              <a:t>Bot Framework</a:t>
            </a:r>
          </a:p>
          <a:p>
            <a:r>
              <a:rPr lang="en-US" dirty="0"/>
              <a:t>Understanding Natural Language</a:t>
            </a:r>
          </a:p>
          <a:p>
            <a:r>
              <a:rPr lang="en-US" dirty="0"/>
              <a:t>Handling FAQs</a:t>
            </a:r>
          </a:p>
          <a:p>
            <a:r>
              <a:rPr lang="en-US" dirty="0"/>
              <a:t>Fall through</a:t>
            </a:r>
          </a:p>
          <a:p>
            <a:r>
              <a:rPr lang="en-US" dirty="0"/>
              <a:t>Language Translation</a:t>
            </a:r>
          </a:p>
          <a:p>
            <a:r>
              <a:rPr lang="en-US" dirty="0"/>
              <a:t>Telemetry</a:t>
            </a:r>
          </a:p>
          <a:p>
            <a:r>
              <a:rPr lang="en-US" dirty="0"/>
              <a:t>Lessons Learnt</a:t>
            </a:r>
          </a:p>
          <a:p>
            <a:endParaRPr lang="en-US" dirty="0"/>
          </a:p>
        </p:txBody>
      </p:sp>
    </p:spTree>
    <p:extLst>
      <p:ext uri="{BB962C8B-B14F-4D97-AF65-F5344CB8AC3E}">
        <p14:creationId xmlns:p14="http://schemas.microsoft.com/office/powerpoint/2010/main" val="351423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Lessons Learnt (cont.)</a:t>
            </a:r>
          </a:p>
        </p:txBody>
      </p:sp>
      <p:sp>
        <p:nvSpPr>
          <p:cNvPr id="6" name="Text Placeholder 5"/>
          <p:cNvSpPr>
            <a:spLocks noGrp="1"/>
          </p:cNvSpPr>
          <p:nvPr>
            <p:ph type="body" sz="quarter" idx="10"/>
          </p:nvPr>
        </p:nvSpPr>
        <p:spPr/>
        <p:txBody>
          <a:bodyPr/>
          <a:lstStyle/>
          <a:p>
            <a:r>
              <a:rPr lang="en-US" dirty="0"/>
              <a:t>Bing Spellcheck API</a:t>
            </a:r>
          </a:p>
          <a:p>
            <a:pPr lvl="1"/>
            <a:r>
              <a:rPr lang="en-US" dirty="0"/>
              <a:t>Add-on to LUIS. Nice to have in most cases</a:t>
            </a:r>
          </a:p>
          <a:p>
            <a:pPr lvl="1"/>
            <a:r>
              <a:rPr lang="en-US" dirty="0"/>
              <a:t>Doesn’t work well with session codes</a:t>
            </a:r>
          </a:p>
          <a:p>
            <a:pPr lvl="1"/>
            <a:endParaRPr lang="en-US" dirty="0"/>
          </a:p>
          <a:p>
            <a:r>
              <a:rPr lang="en-US" dirty="0"/>
              <a:t>Publish the bot well beforehand</a:t>
            </a:r>
          </a:p>
          <a:p>
            <a:pPr lvl="1"/>
            <a:r>
              <a:rPr lang="en-US" dirty="0"/>
              <a:t>We didn’t want it discoverable before the keynote, but unpublished bots are user-limited</a:t>
            </a:r>
          </a:p>
          <a:p>
            <a:pPr lvl="1"/>
            <a:endParaRPr lang="en-US" dirty="0"/>
          </a:p>
          <a:p>
            <a:r>
              <a:rPr lang="en-US" dirty="0"/>
              <a:t>Translation</a:t>
            </a:r>
          </a:p>
        </p:txBody>
      </p:sp>
      <p:sp>
        <p:nvSpPr>
          <p:cNvPr id="4" name="Rectangle 3"/>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258074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41573" y="1553046"/>
            <a:ext cx="8784976" cy="10081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lvl="0">
              <a:lnSpc>
                <a:spcPct val="90000"/>
              </a:lnSpc>
              <a:spcBef>
                <a:spcPts val="1800"/>
              </a:spcBef>
              <a:buSzPct val="90000"/>
            </a:pPr>
            <a:r>
              <a:rPr lang="en-US" sz="2000" dirty="0">
                <a:solidFill>
                  <a:srgbClr val="FFFFFF"/>
                </a:solidFill>
                <a:latin typeface="Segoe UI Light"/>
                <a:cs typeface="Segoe Pro Light"/>
              </a:rPr>
              <a:t>Visit Channel 9 to access a wide range of Microsoft training </a:t>
            </a:r>
            <a:br>
              <a:rPr lang="en-US" sz="2000" dirty="0">
                <a:solidFill>
                  <a:srgbClr val="FFFFFF"/>
                </a:solidFill>
                <a:latin typeface="Segoe UI Light"/>
                <a:cs typeface="Segoe Pro Light"/>
              </a:rPr>
            </a:br>
            <a:r>
              <a:rPr lang="en-US" sz="2000" dirty="0">
                <a:solidFill>
                  <a:srgbClr val="FFFFFF"/>
                </a:solidFill>
                <a:latin typeface="Segoe UI Light"/>
                <a:cs typeface="Segoe Pro Light"/>
              </a:rPr>
              <a:t>and event recordings </a:t>
            </a:r>
            <a:r>
              <a:rPr lang="en-AU" sz="2000" b="1" dirty="0">
                <a:solidFill>
                  <a:srgbClr val="FFFFFF"/>
                </a:solidFill>
                <a:latin typeface="Segoe UI Light"/>
                <a:cs typeface="Segoe Pro Light"/>
              </a:rPr>
              <a:t>https://channel9.msdn.com/</a:t>
            </a: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241573" y="2777182"/>
            <a:ext cx="8784976" cy="10081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a:spcBef>
                <a:spcPts val="1800"/>
              </a:spcBef>
            </a:pPr>
            <a:r>
              <a:rPr lang="en-US" sz="2000" dirty="0">
                <a:solidFill>
                  <a:schemeClr val="bg1"/>
                </a:solidFill>
                <a:latin typeface="+mj-lt"/>
                <a:cs typeface="Segoe Pro Light"/>
              </a:rPr>
              <a:t>Head to the TechNet </a:t>
            </a:r>
            <a:r>
              <a:rPr lang="en-US" sz="2000" dirty="0" err="1">
                <a:solidFill>
                  <a:schemeClr val="bg1"/>
                </a:solidFill>
                <a:latin typeface="+mj-lt"/>
                <a:cs typeface="Segoe Pro Light"/>
              </a:rPr>
              <a:t>Eval</a:t>
            </a:r>
            <a:r>
              <a:rPr lang="en-US" sz="2000" dirty="0">
                <a:solidFill>
                  <a:schemeClr val="bg1"/>
                </a:solidFill>
                <a:latin typeface="+mj-lt"/>
                <a:cs typeface="Segoe Pro Light"/>
              </a:rPr>
              <a:t> Centre to download trials of the latest </a:t>
            </a:r>
            <a:br>
              <a:rPr lang="en-US" sz="2000" dirty="0">
                <a:solidFill>
                  <a:schemeClr val="bg1"/>
                </a:solidFill>
                <a:latin typeface="+mj-lt"/>
                <a:cs typeface="Segoe Pro Light"/>
              </a:rPr>
            </a:br>
            <a:r>
              <a:rPr lang="en-US" sz="2000" dirty="0">
                <a:solidFill>
                  <a:schemeClr val="bg1"/>
                </a:solidFill>
                <a:latin typeface="+mj-lt"/>
                <a:cs typeface="Segoe Pro Light"/>
              </a:rPr>
              <a:t>Microsoft products </a:t>
            </a:r>
            <a:r>
              <a:rPr lang="en-US" sz="2000" b="1" dirty="0">
                <a:solidFill>
                  <a:schemeClr val="bg1"/>
                </a:solidFill>
                <a:latin typeface="+mj-lt"/>
                <a:cs typeface="Segoe Pro Light"/>
              </a:rPr>
              <a:t>http://</a:t>
            </a:r>
            <a:r>
              <a:rPr lang="en-US" sz="2000" b="1" dirty="0" err="1">
                <a:solidFill>
                  <a:schemeClr val="bg1"/>
                </a:solidFill>
                <a:latin typeface="+mj-lt"/>
                <a:cs typeface="Segoe Pro Light"/>
              </a:rPr>
              <a:t>Microsoft.com</a:t>
            </a:r>
            <a:r>
              <a:rPr lang="en-US" sz="2000" b="1" dirty="0">
                <a:solidFill>
                  <a:schemeClr val="bg1"/>
                </a:solidFill>
                <a:latin typeface="+mj-lt"/>
                <a:cs typeface="Segoe Pro Light"/>
              </a:rPr>
              <a:t>/en-us/</a:t>
            </a:r>
            <a:r>
              <a:rPr lang="en-US" sz="2000" b="1" dirty="0" err="1">
                <a:solidFill>
                  <a:schemeClr val="bg1"/>
                </a:solidFill>
                <a:latin typeface="+mj-lt"/>
                <a:cs typeface="Segoe Pro Light"/>
              </a:rPr>
              <a:t>evalcenter</a:t>
            </a:r>
            <a:r>
              <a:rPr lang="en-US" sz="2000" b="1" dirty="0">
                <a:solidFill>
                  <a:schemeClr val="bg1"/>
                </a:solidFill>
                <a:latin typeface="+mj-lt"/>
                <a:cs typeface="Segoe Pro Light"/>
              </a:rPr>
              <a:t>/</a:t>
            </a:r>
          </a:p>
        </p:txBody>
      </p:sp>
      <p:sp>
        <p:nvSpPr>
          <p:cNvPr id="2" name="Rectangle 1"/>
          <p:cNvSpPr/>
          <p:nvPr/>
        </p:nvSpPr>
        <p:spPr bwMode="auto">
          <a:xfrm>
            <a:off x="241573" y="4001318"/>
            <a:ext cx="8784976" cy="10081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 tIns="46637" rIns="0" bIns="46637" numCol="1" rtlCol="0" anchor="ctr" anchorCtr="0" compatLnSpc="1">
            <a:prstTxWarp prst="textNoShape">
              <a:avLst/>
            </a:prstTxWarp>
          </a:bodyPr>
          <a:lstStyle/>
          <a:p>
            <a:pPr defTabSz="932472" fontAlgn="base">
              <a:spcBef>
                <a:spcPct val="0"/>
              </a:spcBef>
              <a:spcAft>
                <a:spcPct val="0"/>
              </a:spcAft>
            </a:pPr>
            <a:r>
              <a:rPr lang="en-US" sz="2000" dirty="0">
                <a:solidFill>
                  <a:schemeClr val="bg1"/>
                </a:solidFill>
                <a:latin typeface="+mj-lt"/>
                <a:cs typeface="Segoe Pro Light"/>
              </a:rPr>
              <a:t>Visit Microsoft Virtual Academy for free online training visit </a:t>
            </a:r>
            <a:br>
              <a:rPr lang="en-US" sz="2000" dirty="0">
                <a:solidFill>
                  <a:schemeClr val="bg1"/>
                </a:solidFill>
                <a:latin typeface="+mj-lt"/>
                <a:cs typeface="Segoe Pro Light"/>
              </a:rPr>
            </a:br>
            <a:r>
              <a:rPr lang="en-AU" sz="2000" b="1" dirty="0">
                <a:solidFill>
                  <a:schemeClr val="bg1"/>
                </a:solidFill>
                <a:latin typeface="+mj-lt"/>
                <a:cs typeface="Segoe Pro Light"/>
              </a:rPr>
              <a:t>https://</a:t>
            </a:r>
            <a:r>
              <a:rPr lang="en-AU" sz="2000" b="1" dirty="0" err="1">
                <a:solidFill>
                  <a:schemeClr val="bg1"/>
                </a:solidFill>
                <a:latin typeface="+mj-lt"/>
                <a:cs typeface="Segoe Pro Light"/>
              </a:rPr>
              <a:t>www.microsoftvirtualacademy.com</a:t>
            </a:r>
            <a:endParaRPr lang="en-US" sz="2000" dirty="0">
              <a:gradFill>
                <a:gsLst>
                  <a:gs pos="5439">
                    <a:srgbClr val="F8F8F8"/>
                  </a:gs>
                  <a:gs pos="10000">
                    <a:srgbClr val="F8F8F8"/>
                  </a:gs>
                </a:gsLst>
                <a:lin ang="5400000" scaled="0"/>
              </a:gradFill>
            </a:endParaRPr>
          </a:p>
        </p:txBody>
      </p:sp>
      <p:sp>
        <p:nvSpPr>
          <p:cNvPr id="17" name="Title 16"/>
          <p:cNvSpPr>
            <a:spLocks noGrp="1"/>
          </p:cNvSpPr>
          <p:nvPr>
            <p:ph type="title"/>
          </p:nvPr>
        </p:nvSpPr>
        <p:spPr/>
        <p:txBody>
          <a:bodyPr/>
          <a:lstStyle/>
          <a:p>
            <a:r>
              <a:rPr lang="en-NZ" dirty="0">
                <a:solidFill>
                  <a:srgbClr val="D83B01"/>
                </a:solidFill>
              </a:rPr>
              <a:t>Continue your Ignite learning path</a:t>
            </a:r>
          </a:p>
        </p:txBody>
      </p:sp>
    </p:spTree>
    <p:extLst>
      <p:ext uri="{BB962C8B-B14F-4D97-AF65-F5344CB8AC3E}">
        <p14:creationId xmlns:p14="http://schemas.microsoft.com/office/powerpoint/2010/main" val="339374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5175_Spark_ident_v01LowerRes_backgroun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586722" cy="7827315"/>
          </a:xfrm>
          <a:prstGeom prst="rect">
            <a:avLst/>
          </a:prstGeom>
        </p:spPr>
      </p:pic>
      <p:sp>
        <p:nvSpPr>
          <p:cNvPr id="5" name="Title 4"/>
          <p:cNvSpPr>
            <a:spLocks noGrp="1"/>
          </p:cNvSpPr>
          <p:nvPr>
            <p:ph type="title" idx="4294967295"/>
          </p:nvPr>
        </p:nvSpPr>
        <p:spPr>
          <a:xfrm>
            <a:off x="0" y="3206236"/>
            <a:ext cx="12598061" cy="1027112"/>
          </a:xfrm>
        </p:spPr>
        <p:txBody>
          <a:bodyPr/>
          <a:lstStyle/>
          <a:p>
            <a:pPr algn="ctr"/>
            <a:r>
              <a:rPr lang="en-US" dirty="0"/>
              <a:t>Win a Spark After Dark drone </a:t>
            </a:r>
            <a:br>
              <a:rPr lang="en-US" dirty="0"/>
            </a:br>
            <a:r>
              <a:rPr lang="en-US" dirty="0"/>
              <a:t>pilot pass by completing your</a:t>
            </a:r>
            <a:br>
              <a:rPr lang="en-US" dirty="0"/>
            </a:br>
            <a:r>
              <a:rPr lang="en-US" dirty="0"/>
              <a:t> session evaluation ASAP </a:t>
            </a:r>
            <a:br>
              <a:rPr lang="en-US" dirty="0"/>
            </a:br>
            <a:br>
              <a:rPr lang="en-US" dirty="0"/>
            </a:br>
            <a:r>
              <a:rPr lang="en-US" sz="2000" spc="-101" dirty="0">
                <a:solidFill>
                  <a:srgbClr val="FFFFFF"/>
                </a:solidFill>
              </a:rPr>
              <a:t>#MSAUIGNITE</a:t>
            </a:r>
            <a:endParaRPr lang="en-US" dirty="0"/>
          </a:p>
        </p:txBody>
      </p:sp>
      <p:pic>
        <p:nvPicPr>
          <p:cNvPr id="6" name="Picture 5" descr="105175_Spark_ident_v01Lower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045" y="0"/>
            <a:ext cx="5382385" cy="3347149"/>
          </a:xfrm>
          <a:prstGeom prst="rect">
            <a:avLst/>
          </a:prstGeom>
        </p:spPr>
      </p:pic>
    </p:spTree>
    <p:extLst>
      <p:ext uri="{BB962C8B-B14F-4D97-AF65-F5344CB8AC3E}">
        <p14:creationId xmlns:p14="http://schemas.microsoft.com/office/powerpoint/2010/main" val="1220684727"/>
      </p:ext>
    </p:extLst>
  </p:cSld>
  <p:clrMapOvr>
    <a:masterClrMapping/>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5175_Spark_ident_v01LowerRes_backgroun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586722" cy="7827315"/>
          </a:xfrm>
          <a:prstGeom prst="rect">
            <a:avLst/>
          </a:prstGeom>
        </p:spPr>
      </p:pic>
      <p:sp>
        <p:nvSpPr>
          <p:cNvPr id="2" name="Title 1"/>
          <p:cNvSpPr>
            <a:spLocks noGrp="1"/>
          </p:cNvSpPr>
          <p:nvPr>
            <p:ph type="title"/>
          </p:nvPr>
        </p:nvSpPr>
        <p:spPr>
          <a:xfrm>
            <a:off x="601614" y="2613226"/>
            <a:ext cx="11157404" cy="4016272"/>
          </a:xfrm>
        </p:spPr>
        <p:txBody>
          <a:bodyPr/>
          <a:lstStyle/>
          <a:p>
            <a:pPr algn="ctr"/>
            <a:r>
              <a:rPr lang="en-US" sz="4800" dirty="0">
                <a:solidFill>
                  <a:schemeClr val="bg1"/>
                </a:solidFill>
              </a:rPr>
              <a:t>Remember to collect your </a:t>
            </a:r>
            <a:br>
              <a:rPr lang="en-US" sz="4800" dirty="0">
                <a:solidFill>
                  <a:schemeClr val="bg1"/>
                </a:solidFill>
              </a:rPr>
            </a:br>
            <a:r>
              <a:rPr lang="en-US" sz="4800" dirty="0">
                <a:solidFill>
                  <a:schemeClr val="bg1"/>
                </a:solidFill>
              </a:rPr>
              <a:t>wristbands for Spark After Dark! </a:t>
            </a:r>
            <a:br>
              <a:rPr lang="en-US" dirty="0">
                <a:solidFill>
                  <a:schemeClr val="bg1"/>
                </a:solidFill>
              </a:rPr>
            </a:br>
            <a:br>
              <a:rPr lang="en-US" sz="4400" dirty="0">
                <a:solidFill>
                  <a:schemeClr val="bg1"/>
                </a:solidFill>
              </a:rPr>
            </a:br>
            <a:r>
              <a:rPr lang="en-US" sz="3600" dirty="0">
                <a:solidFill>
                  <a:schemeClr val="bg1"/>
                </a:solidFill>
              </a:rPr>
              <a:t>Located at Ignite Help Desk, </a:t>
            </a:r>
            <a:br>
              <a:rPr lang="en-US" sz="3600" dirty="0">
                <a:solidFill>
                  <a:schemeClr val="bg1"/>
                </a:solidFill>
              </a:rPr>
            </a:br>
            <a:r>
              <a:rPr lang="en-US" sz="3600" dirty="0">
                <a:solidFill>
                  <a:schemeClr val="bg1"/>
                </a:solidFill>
              </a:rPr>
              <a:t>Foyer C, Foyers Halls ¾</a:t>
            </a:r>
            <a:br>
              <a:rPr lang="en-US" sz="3600" dirty="0">
                <a:solidFill>
                  <a:schemeClr val="bg1"/>
                </a:solidFill>
              </a:rPr>
            </a:br>
            <a:br>
              <a:rPr lang="en-US" sz="2000" dirty="0">
                <a:solidFill>
                  <a:schemeClr val="bg1"/>
                </a:solidFill>
              </a:rPr>
            </a:br>
            <a:br>
              <a:rPr lang="en-US" sz="2000" dirty="0">
                <a:solidFill>
                  <a:schemeClr val="bg1"/>
                </a:solidFill>
              </a:rPr>
            </a:br>
            <a:r>
              <a:rPr lang="en-US" sz="2000" dirty="0">
                <a:solidFill>
                  <a:srgbClr val="FFFFFF"/>
                </a:solidFill>
              </a:rPr>
              <a:t>#MSAUIGNITE</a:t>
            </a:r>
            <a:br>
              <a:rPr lang="en-US" sz="3600" dirty="0"/>
            </a:br>
            <a:endParaRPr lang="en-US" sz="3600" dirty="0">
              <a:solidFill>
                <a:schemeClr val="bg1"/>
              </a:solidFill>
            </a:endParaRPr>
          </a:p>
        </p:txBody>
      </p:sp>
      <p:pic>
        <p:nvPicPr>
          <p:cNvPr id="4" name="Picture 3" descr="105175_Spark_ident_v01Lower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045" y="0"/>
            <a:ext cx="5382385" cy="3347149"/>
          </a:xfrm>
          <a:prstGeom prst="rect">
            <a:avLst/>
          </a:prstGeom>
        </p:spPr>
      </p:pic>
    </p:spTree>
    <p:extLst>
      <p:ext uri="{BB962C8B-B14F-4D97-AF65-F5344CB8AC3E}">
        <p14:creationId xmlns:p14="http://schemas.microsoft.com/office/powerpoint/2010/main" val="2597383378"/>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573" y="1913086"/>
            <a:ext cx="11887200" cy="1181862"/>
          </a:xfrm>
        </p:spPr>
        <p:txBody>
          <a:bodyPr/>
          <a:lstStyle/>
          <a:p>
            <a:pPr>
              <a:lnSpc>
                <a:spcPct val="100000"/>
              </a:lnSpc>
            </a:pPr>
            <a:r>
              <a:rPr lang="en-US" dirty="0"/>
              <a:t>Thank you</a:t>
            </a:r>
            <a:br>
              <a:rPr lang="en-US" sz="3000" dirty="0"/>
            </a:br>
            <a:br>
              <a:rPr lang="en-US" sz="4800" dirty="0"/>
            </a:br>
            <a:r>
              <a:rPr lang="en-US" sz="3200" dirty="0"/>
              <a:t>Chat with me in the Speaker Lounge </a:t>
            </a:r>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Why a bot?</a:t>
            </a:r>
          </a:p>
        </p:txBody>
      </p:sp>
      <p:sp>
        <p:nvSpPr>
          <p:cNvPr id="3" name="Text Placeholder 2"/>
          <p:cNvSpPr>
            <a:spLocks noGrp="1"/>
          </p:cNvSpPr>
          <p:nvPr>
            <p:ph type="body" sz="quarter" idx="10"/>
          </p:nvPr>
        </p:nvSpPr>
        <p:spPr/>
        <p:txBody>
          <a:bodyPr/>
          <a:lstStyle/>
          <a:p>
            <a:r>
              <a:rPr lang="en-US" dirty="0"/>
              <a:t>A bot is a user interface</a:t>
            </a:r>
          </a:p>
          <a:p>
            <a:pPr lvl="1"/>
            <a:r>
              <a:rPr lang="en-US" dirty="0"/>
              <a:t>Figure out what benefit a conversational interface is</a:t>
            </a:r>
          </a:p>
          <a:p>
            <a:pPr lvl="1"/>
            <a:endParaRPr lang="en-US" dirty="0"/>
          </a:p>
          <a:p>
            <a:r>
              <a:rPr lang="en-US" dirty="0"/>
              <a:t>It should be more than just a search engine</a:t>
            </a:r>
          </a:p>
          <a:p>
            <a:pPr lvl="1"/>
            <a:r>
              <a:rPr lang="en-US" dirty="0"/>
              <a:t>People know how to use a search engine, and are probably more used to using one</a:t>
            </a:r>
          </a:p>
          <a:p>
            <a:pPr lvl="1"/>
            <a:r>
              <a:rPr lang="en-US" dirty="0"/>
              <a:t>Bots can do more: perform actions, understand natural language, </a:t>
            </a:r>
            <a:r>
              <a:rPr lang="en-US" dirty="0" err="1"/>
              <a:t>recognise</a:t>
            </a:r>
            <a:r>
              <a:rPr lang="en-US" dirty="0"/>
              <a:t> entities etc.</a:t>
            </a:r>
          </a:p>
          <a:p>
            <a:pPr lvl="1"/>
            <a:endParaRPr lang="en-US" dirty="0"/>
          </a:p>
          <a:p>
            <a:r>
              <a:rPr lang="en-US" dirty="0"/>
              <a:t>What problem are you trying to solve?</a:t>
            </a:r>
          </a:p>
          <a:p>
            <a:pPr marL="342900" lvl="1" indent="-342900">
              <a:buFont typeface="Wingdings" panose="05000000000000000000" pitchFamily="2" charset="2"/>
              <a:buChar char="Ø"/>
            </a:pPr>
            <a:r>
              <a:rPr lang="en-US" dirty="0"/>
              <a:t>Help me find a session</a:t>
            </a:r>
          </a:p>
          <a:p>
            <a:pPr marL="342900" lvl="1" indent="-342900">
              <a:buFont typeface="Wingdings" panose="05000000000000000000" pitchFamily="2" charset="2"/>
              <a:buChar char="Ø"/>
            </a:pPr>
            <a:r>
              <a:rPr lang="en-US" dirty="0"/>
              <a:t>Manage my session schedule (add, remove sessions)</a:t>
            </a:r>
          </a:p>
          <a:p>
            <a:pPr marL="342900" lvl="1" indent="-342900">
              <a:buFont typeface="Wingdings" panose="05000000000000000000" pitchFamily="2" charset="2"/>
              <a:buChar char="Ø"/>
            </a:pPr>
            <a:r>
              <a:rPr lang="en-US" dirty="0"/>
              <a:t>General event Q&amp;A</a:t>
            </a:r>
          </a:p>
          <a:p>
            <a:pPr marL="342900" lvl="1" indent="-342900">
              <a:buFont typeface="Wingdings" panose="05000000000000000000" pitchFamily="2" charset="2"/>
              <a:buChar char="Ø"/>
            </a:pPr>
            <a:r>
              <a:rPr lang="en-US" dirty="0"/>
              <a:t>Chit-chat</a:t>
            </a:r>
          </a:p>
          <a:p>
            <a:endParaRPr lang="en-AU" dirty="0"/>
          </a:p>
        </p:txBody>
      </p:sp>
      <p:sp>
        <p:nvSpPr>
          <p:cNvPr id="4" name="Rectangle 3"/>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20315840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Using the bot</a:t>
            </a:r>
          </a:p>
        </p:txBody>
      </p:sp>
    </p:spTree>
    <p:extLst>
      <p:ext uri="{BB962C8B-B14F-4D97-AF65-F5344CB8AC3E}">
        <p14:creationId xmlns:p14="http://schemas.microsoft.com/office/powerpoint/2010/main" val="4484455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Bot Basics</a:t>
            </a:r>
          </a:p>
        </p:txBody>
      </p:sp>
      <p:sp>
        <p:nvSpPr>
          <p:cNvPr id="3" name="Text Placeholder 2"/>
          <p:cNvSpPr>
            <a:spLocks noGrp="1"/>
          </p:cNvSpPr>
          <p:nvPr>
            <p:ph type="body" sz="quarter" idx="10"/>
          </p:nvPr>
        </p:nvSpPr>
        <p:spPr/>
        <p:txBody>
          <a:bodyPr/>
          <a:lstStyle/>
          <a:p>
            <a:r>
              <a:rPr lang="en-AU" dirty="0"/>
              <a:t>Built with Web API and C#</a:t>
            </a:r>
          </a:p>
          <a:p>
            <a:r>
              <a:rPr lang="en-AU" dirty="0"/>
              <a:t>Can manually intercept simple actions</a:t>
            </a:r>
          </a:p>
          <a:p>
            <a:r>
              <a:rPr lang="en-AU" dirty="0"/>
              <a:t>Helper classes make it easier</a:t>
            </a:r>
          </a:p>
          <a:p>
            <a:r>
              <a:rPr lang="en-AU" dirty="0"/>
              <a:t>Head over to </a:t>
            </a:r>
            <a:r>
              <a:rPr lang="en-AU" dirty="0">
                <a:hlinkClick r:id="rId3"/>
              </a:rPr>
              <a:t>https://dev.botframework.com/</a:t>
            </a:r>
            <a:r>
              <a:rPr lang="en-AU" dirty="0"/>
              <a:t> for Bot emulator and Bot Builder SDK</a:t>
            </a:r>
          </a:p>
        </p:txBody>
      </p:sp>
      <p:sp>
        <p:nvSpPr>
          <p:cNvPr id="4" name="Rectangle 3"/>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18594382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Luis.ai</a:t>
            </a:r>
          </a:p>
        </p:txBody>
      </p:sp>
    </p:spTree>
    <p:extLst>
      <p:ext uri="{BB962C8B-B14F-4D97-AF65-F5344CB8AC3E}">
        <p14:creationId xmlns:p14="http://schemas.microsoft.com/office/powerpoint/2010/main" val="26061565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LUIS</a:t>
            </a:r>
          </a:p>
        </p:txBody>
      </p:sp>
      <p:sp>
        <p:nvSpPr>
          <p:cNvPr id="3" name="Text Placeholder 2"/>
          <p:cNvSpPr>
            <a:spLocks noGrp="1"/>
          </p:cNvSpPr>
          <p:nvPr>
            <p:ph type="body" sz="quarter" idx="10"/>
          </p:nvPr>
        </p:nvSpPr>
        <p:spPr/>
        <p:txBody>
          <a:bodyPr/>
          <a:lstStyle/>
          <a:p>
            <a:r>
              <a:rPr lang="en-AU" dirty="0"/>
              <a:t>Can get an account free, need a Microsoft Account and Azure account for subscription key</a:t>
            </a:r>
          </a:p>
          <a:p>
            <a:r>
              <a:rPr lang="en-AU" dirty="0"/>
              <a:t>Gets better over time, especially with real data</a:t>
            </a:r>
          </a:p>
          <a:p>
            <a:r>
              <a:rPr lang="en-AU" dirty="0"/>
              <a:t>Intents usually map back to fairly distinct use cases</a:t>
            </a:r>
          </a:p>
        </p:txBody>
      </p:sp>
      <p:sp>
        <p:nvSpPr>
          <p:cNvPr id="4" name="Rectangle 3"/>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17366149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Integrating LUIS</a:t>
            </a:r>
          </a:p>
        </p:txBody>
      </p:sp>
    </p:spTree>
    <p:extLst>
      <p:ext uri="{BB962C8B-B14F-4D97-AF65-F5344CB8AC3E}">
        <p14:creationId xmlns:p14="http://schemas.microsoft.com/office/powerpoint/2010/main" val="35572965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Integrating LUIS</a:t>
            </a:r>
          </a:p>
        </p:txBody>
      </p:sp>
      <p:sp>
        <p:nvSpPr>
          <p:cNvPr id="3" name="Text Placeholder 2"/>
          <p:cNvSpPr>
            <a:spLocks noGrp="1"/>
          </p:cNvSpPr>
          <p:nvPr>
            <p:ph type="body" sz="quarter" idx="10"/>
          </p:nvPr>
        </p:nvSpPr>
        <p:spPr/>
        <p:txBody>
          <a:bodyPr/>
          <a:lstStyle/>
          <a:p>
            <a:r>
              <a:rPr lang="en-AU" dirty="0"/>
              <a:t>Override </a:t>
            </a:r>
            <a:r>
              <a:rPr lang="en-AU" i="1" dirty="0" err="1"/>
              <a:t>LuisDialog</a:t>
            </a:r>
            <a:r>
              <a:rPr lang="en-AU" i="1" dirty="0"/>
              <a:t> </a:t>
            </a:r>
            <a:r>
              <a:rPr lang="en-AU" dirty="0"/>
              <a:t>base class and add intents</a:t>
            </a:r>
          </a:p>
          <a:p>
            <a:r>
              <a:rPr lang="en-AU" dirty="0"/>
              <a:t>Can always call LUIS manually as a web service</a:t>
            </a:r>
          </a:p>
          <a:p>
            <a:r>
              <a:rPr lang="en-AU" dirty="0"/>
              <a:t>Decorate methods with </a:t>
            </a:r>
            <a:r>
              <a:rPr lang="en-AU" i="1" dirty="0" err="1"/>
              <a:t>LuisIntentAttribute</a:t>
            </a:r>
            <a:r>
              <a:rPr lang="en-AU" dirty="0"/>
              <a:t> and class with </a:t>
            </a:r>
            <a:r>
              <a:rPr lang="en-AU" i="1" dirty="0" err="1"/>
              <a:t>LuisModelAttribute</a:t>
            </a:r>
            <a:endParaRPr lang="en-AU" i="1" dirty="0"/>
          </a:p>
          <a:p>
            <a:r>
              <a:rPr lang="en-AU" dirty="0"/>
              <a:t>Work with the </a:t>
            </a:r>
            <a:r>
              <a:rPr lang="en-AU" i="1" dirty="0" err="1"/>
              <a:t>IDialogContext</a:t>
            </a:r>
            <a:r>
              <a:rPr lang="en-AU" i="1" dirty="0"/>
              <a:t> </a:t>
            </a:r>
            <a:r>
              <a:rPr lang="en-AU" dirty="0"/>
              <a:t>serializable object</a:t>
            </a:r>
          </a:p>
        </p:txBody>
      </p:sp>
      <p:sp>
        <p:nvSpPr>
          <p:cNvPr id="4" name="Rectangle 3"/>
          <p:cNvSpPr/>
          <p:nvPr/>
        </p:nvSpPr>
        <p:spPr>
          <a:xfrm>
            <a:off x="97557" y="6521598"/>
            <a:ext cx="3886000" cy="369332"/>
          </a:xfrm>
          <a:prstGeom prst="rect">
            <a:avLst/>
          </a:prstGeom>
        </p:spPr>
        <p:txBody>
          <a:bodyPr wrap="none">
            <a:spAutoFit/>
          </a:bodyPr>
          <a:lstStyle/>
          <a:p>
            <a:r>
              <a:rPr lang="en-AU" dirty="0"/>
              <a:t>https://github.com/jakkaj/SimpleBot</a:t>
            </a:r>
          </a:p>
        </p:txBody>
      </p:sp>
    </p:spTree>
    <p:extLst>
      <p:ext uri="{BB962C8B-B14F-4D97-AF65-F5344CB8AC3E}">
        <p14:creationId xmlns:p14="http://schemas.microsoft.com/office/powerpoint/2010/main" val="1333013047"/>
      </p:ext>
    </p:extLst>
  </p:cSld>
  <p:clrMapOvr>
    <a:masterClrMapping/>
  </p:clrMapOvr>
  <p:transition>
    <p:fade/>
  </p:transition>
</p:sld>
</file>

<file path=ppt/theme/theme1.xml><?xml version="1.0" encoding="utf-8"?>
<a:theme xmlns:a="http://schemas.openxmlformats.org/drawingml/2006/main" name="Ignite_Breakout_Template">
  <a:themeElements>
    <a:clrScheme name="Ignite">
      <a:dk1>
        <a:srgbClr val="505050"/>
      </a:dk1>
      <a:lt1>
        <a:srgbClr val="FFFFFF"/>
      </a:lt1>
      <a:dk2>
        <a:srgbClr val="D83B01"/>
      </a:dk2>
      <a:lt2>
        <a:srgbClr val="F8F8F8"/>
      </a:lt2>
      <a:accent1>
        <a:srgbClr val="D83B01"/>
      </a:accent1>
      <a:accent2>
        <a:srgbClr val="FFB900"/>
      </a:accent2>
      <a:accent3>
        <a:srgbClr val="FF8C00"/>
      </a:accent3>
      <a:accent4>
        <a:srgbClr val="A80000"/>
      </a:accent4>
      <a:accent5>
        <a:srgbClr val="505050"/>
      </a:accent5>
      <a:accent6>
        <a:srgbClr val="D2D2D2"/>
      </a:accent6>
      <a:hlink>
        <a:srgbClr val="D83B01"/>
      </a:hlink>
      <a:folHlink>
        <a:srgbClr val="A8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Microsoft_Ignite_2016_16x9_Template_draft</Template>
  <TotalTime>0</TotalTime>
  <Words>1723</Words>
  <Application>Microsoft Office PowerPoint</Application>
  <PresentationFormat>Custom</PresentationFormat>
  <Paragraphs>217</Paragraphs>
  <Slides>24</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Consolas</vt:lpstr>
      <vt:lpstr>Segoe Pro Light</vt:lpstr>
      <vt:lpstr>Segoe UI</vt:lpstr>
      <vt:lpstr>Segoe UI Light</vt:lpstr>
      <vt:lpstr>Wingdings</vt:lpstr>
      <vt:lpstr>Ignite_Breakout_Template</vt:lpstr>
      <vt:lpstr>5-30610_Microsoft_Ignite_Keynote_Template</vt:lpstr>
      <vt:lpstr>PowerPoint Presentation</vt:lpstr>
      <vt:lpstr>Agenda</vt:lpstr>
      <vt:lpstr>Why a bot?</vt:lpstr>
      <vt:lpstr>Demo</vt:lpstr>
      <vt:lpstr>Bot Basics</vt:lpstr>
      <vt:lpstr>Demo</vt:lpstr>
      <vt:lpstr>LUIS</vt:lpstr>
      <vt:lpstr>Demo</vt:lpstr>
      <vt:lpstr>Integrating LUIS</vt:lpstr>
      <vt:lpstr>No Intent</vt:lpstr>
      <vt:lpstr>Demo</vt:lpstr>
      <vt:lpstr>QnA Maker</vt:lpstr>
      <vt:lpstr>Azure Search</vt:lpstr>
      <vt:lpstr>Demo</vt:lpstr>
      <vt:lpstr>Translation</vt:lpstr>
      <vt:lpstr>Translation</vt:lpstr>
      <vt:lpstr>Other Pieces</vt:lpstr>
      <vt:lpstr>Lessons Learnt</vt:lpstr>
      <vt:lpstr>Lessons Learnt (cont)</vt:lpstr>
      <vt:lpstr>Lessons Learnt (cont.)</vt:lpstr>
      <vt:lpstr>Continue your Ignite learning path</vt:lpstr>
      <vt:lpstr>Win a Spark After Dark drone  pilot pass by completing your  session evaluation ASAP   #MSAUIGNITE</vt:lpstr>
      <vt:lpstr>Remember to collect your  wristbands for Spark After Dark!   Located at Ignite Help Desk,  Foyer C, Foyers Halls ¾   #MSAUIGNITE </vt:lpstr>
      <vt:lpstr>Thank you  Chat with me in the Speaker Lounge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2016-07-14T12:34:12Z</dcterms:created>
  <dcterms:modified xsi:type="dcterms:W3CDTF">2017-02-18T05:03:55Z</dcterms:modified>
  <cp:category/>
</cp:coreProperties>
</file>